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83" r:id="rId6"/>
    <p:sldId id="261" r:id="rId7"/>
    <p:sldId id="279" r:id="rId8"/>
    <p:sldId id="282" r:id="rId9"/>
    <p:sldId id="275" r:id="rId10"/>
    <p:sldId id="276" r:id="rId11"/>
    <p:sldId id="278" r:id="rId12"/>
    <p:sldId id="271" r:id="rId13"/>
    <p:sldId id="266" r:id="rId14"/>
    <p:sldId id="270" r:id="rId15"/>
    <p:sldId id="263" r:id="rId16"/>
    <p:sldId id="272" r:id="rId17"/>
    <p:sldId id="267" r:id="rId18"/>
    <p:sldId id="274" r:id="rId19"/>
    <p:sldId id="290" r:id="rId20"/>
    <p:sldId id="285" r:id="rId21"/>
    <p:sldId id="286" r:id="rId22"/>
    <p:sldId id="287" r:id="rId23"/>
    <p:sldId id="269" r:id="rId24"/>
    <p:sldId id="289" r:id="rId25"/>
    <p:sldId id="291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55B3D7"/>
    <a:srgbClr val="4FCEDA"/>
    <a:srgbClr val="49DCCC"/>
    <a:srgbClr val="3DE290"/>
    <a:srgbClr val="30E845"/>
    <a:srgbClr val="5BEE23"/>
    <a:srgbClr val="80F11C"/>
    <a:srgbClr val="A9F415"/>
    <a:srgbClr val="D7F8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89" autoAdjust="0"/>
    <p:restoredTop sz="95853" autoAdjust="0"/>
  </p:normalViewPr>
  <p:slideViewPr>
    <p:cSldViewPr snapToGrid="0">
      <p:cViewPr varScale="1">
        <p:scale>
          <a:sx n="113" d="100"/>
          <a:sy n="113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6D-4E9C-B126-33B11C1E4F1C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6D-4E9C-B126-33B11C1E4F1C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6D-4E9C-B126-33B11C1E4F1C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6D-4E9C-B126-33B11C1E4F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 1</c:v>
                      </c:pt>
                      <c:pt idx="1">
                        <c:v>Part 2</c:v>
                      </c:pt>
                      <c:pt idx="2">
                        <c:v>Part 3</c:v>
                      </c:pt>
                      <c:pt idx="3">
                        <c:v>Part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156D-4E9C-B126-33B11C1E4F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LK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9F51DB-C11D-4511-B1A1-75FB43121163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9DFEC92-9EB9-4019-BD9E-3F256FBAA5E0}">
      <dgm:prSet phldrT="[Text]"/>
      <dgm:spPr/>
      <dgm:t>
        <a:bodyPr/>
        <a:lstStyle/>
        <a:p>
          <a:endParaRPr lang="en-US" dirty="0"/>
        </a:p>
        <a:p>
          <a:endParaRPr lang="en-US" dirty="0"/>
        </a:p>
        <a:p>
          <a:r>
            <a:rPr lang="en-US" dirty="0"/>
            <a:t>Centralized Hub  </a:t>
          </a:r>
        </a:p>
      </dgm:t>
    </dgm:pt>
    <dgm:pt modelId="{2A28561B-3F0A-42B5-BD15-3B71904422D1}" type="parTrans" cxnId="{5FF0A75C-4FBD-49DD-925E-BF8F61F1FDE4}">
      <dgm:prSet/>
      <dgm:spPr/>
      <dgm:t>
        <a:bodyPr/>
        <a:lstStyle/>
        <a:p>
          <a:endParaRPr lang="en-US"/>
        </a:p>
      </dgm:t>
    </dgm:pt>
    <dgm:pt modelId="{39DEB0B4-E41E-4A4A-8B02-2ABA8058F3AE}" type="sibTrans" cxnId="{5FF0A75C-4FBD-49DD-925E-BF8F61F1FDE4}">
      <dgm:prSet/>
      <dgm:spPr/>
      <dgm:t>
        <a:bodyPr/>
        <a:lstStyle/>
        <a:p>
          <a:endParaRPr lang="en-US"/>
        </a:p>
      </dgm:t>
    </dgm:pt>
    <dgm:pt modelId="{E3FECAB5-3B40-44B2-9B58-C05D9516EAF8}">
      <dgm:prSet phldrT="[Text]"/>
      <dgm:spPr/>
      <dgm:t>
        <a:bodyPr/>
        <a:lstStyle/>
        <a:p>
          <a:r>
            <a:rPr lang="en-US" dirty="0"/>
            <a:t>Update automation</a:t>
          </a:r>
        </a:p>
      </dgm:t>
    </dgm:pt>
    <dgm:pt modelId="{4B49B280-0753-4493-8337-6EA517AA53B1}" type="parTrans" cxnId="{BAB57D62-F171-46F7-804A-6676E1BB41B8}">
      <dgm:prSet/>
      <dgm:spPr/>
      <dgm:t>
        <a:bodyPr/>
        <a:lstStyle/>
        <a:p>
          <a:endParaRPr lang="en-US"/>
        </a:p>
      </dgm:t>
    </dgm:pt>
    <dgm:pt modelId="{81AC06F3-9580-4C5E-8EF8-D9E8A74BA5C3}" type="sibTrans" cxnId="{BAB57D62-F171-46F7-804A-6676E1BB41B8}">
      <dgm:prSet/>
      <dgm:spPr/>
      <dgm:t>
        <a:bodyPr/>
        <a:lstStyle/>
        <a:p>
          <a:endParaRPr lang="en-US"/>
        </a:p>
      </dgm:t>
    </dgm:pt>
    <dgm:pt modelId="{D46E637B-5CAA-44C6-AACC-B5B63545A962}">
      <dgm:prSet phldrT="[Text]"/>
      <dgm:spPr/>
      <dgm:t>
        <a:bodyPr/>
        <a:lstStyle/>
        <a:p>
          <a:r>
            <a:rPr lang="en-US" dirty="0"/>
            <a:t>DoS Detection and P2P Connection</a:t>
          </a:r>
        </a:p>
      </dgm:t>
    </dgm:pt>
    <dgm:pt modelId="{53E85AE7-BEAB-4A6D-A875-A32FBC683A8D}" type="sibTrans" cxnId="{BEC2F4A2-DC59-4C77-8CEB-5155BEAB9ACF}">
      <dgm:prSet/>
      <dgm:spPr/>
      <dgm:t>
        <a:bodyPr/>
        <a:lstStyle/>
        <a:p>
          <a:endParaRPr lang="en-US"/>
        </a:p>
      </dgm:t>
    </dgm:pt>
    <dgm:pt modelId="{99E307B2-A6A0-4074-917A-C36318E8763E}" type="parTrans" cxnId="{BEC2F4A2-DC59-4C77-8CEB-5155BEAB9ACF}">
      <dgm:prSet/>
      <dgm:spPr/>
      <dgm:t>
        <a:bodyPr/>
        <a:lstStyle/>
        <a:p>
          <a:endParaRPr lang="en-US"/>
        </a:p>
      </dgm:t>
    </dgm:pt>
    <dgm:pt modelId="{0CD3BE97-F915-4B76-8FEF-791165B5D34F}">
      <dgm:prSet phldrT="[Text]"/>
      <dgm:spPr/>
      <dgm:t>
        <a:bodyPr/>
        <a:lstStyle/>
        <a:p>
          <a:r>
            <a:rPr lang="en-US" dirty="0"/>
            <a:t>Botnet Prevention</a:t>
          </a:r>
        </a:p>
      </dgm:t>
    </dgm:pt>
    <dgm:pt modelId="{5E6614E5-7090-4F50-85A6-C18EAB3BB83C}" type="sibTrans" cxnId="{E09FDE74-0ADA-4278-A77D-821C2635FB04}">
      <dgm:prSet/>
      <dgm:spPr/>
      <dgm:t>
        <a:bodyPr/>
        <a:lstStyle/>
        <a:p>
          <a:endParaRPr lang="en-US"/>
        </a:p>
      </dgm:t>
    </dgm:pt>
    <dgm:pt modelId="{7F2063E9-8B43-46E2-AEAC-59F76DD8736D}" type="parTrans" cxnId="{E09FDE74-0ADA-4278-A77D-821C2635FB04}">
      <dgm:prSet/>
      <dgm:spPr/>
      <dgm:t>
        <a:bodyPr/>
        <a:lstStyle/>
        <a:p>
          <a:endParaRPr lang="en-US"/>
        </a:p>
      </dgm:t>
    </dgm:pt>
    <dgm:pt modelId="{7B06B21F-5141-4F8E-ACDF-AE497B3625B5}">
      <dgm:prSet phldrT="[Text]"/>
      <dgm:spPr/>
      <dgm:t>
        <a:bodyPr/>
        <a:lstStyle/>
        <a:p>
          <a:r>
            <a:rPr lang="en-US" dirty="0"/>
            <a:t>Authentication</a:t>
          </a:r>
        </a:p>
      </dgm:t>
    </dgm:pt>
    <dgm:pt modelId="{40CFF4CB-99FA-4A04-A0F7-8F52CB36D74A}" type="parTrans" cxnId="{B147F5BF-7812-44DA-86C2-071780A2BA9F}">
      <dgm:prSet/>
      <dgm:spPr/>
      <dgm:t>
        <a:bodyPr/>
        <a:lstStyle/>
        <a:p>
          <a:endParaRPr lang="en-US"/>
        </a:p>
      </dgm:t>
    </dgm:pt>
    <dgm:pt modelId="{CDA3E0B0-38D3-4330-9A4F-1245C88F5792}" type="sibTrans" cxnId="{B147F5BF-7812-44DA-86C2-071780A2BA9F}">
      <dgm:prSet/>
      <dgm:spPr/>
      <dgm:t>
        <a:bodyPr/>
        <a:lstStyle/>
        <a:p>
          <a:endParaRPr lang="en-US"/>
        </a:p>
      </dgm:t>
    </dgm:pt>
    <dgm:pt modelId="{C27CB6F5-DDA0-4C6D-BC2F-5813F8506A5E}">
      <dgm:prSet phldrT="[Text]"/>
      <dgm:spPr/>
      <dgm:t>
        <a:bodyPr/>
        <a:lstStyle/>
        <a:p>
          <a:r>
            <a:rPr lang="en-US" dirty="0"/>
            <a:t>IP filtering module</a:t>
          </a:r>
        </a:p>
      </dgm:t>
    </dgm:pt>
    <dgm:pt modelId="{EA24BE3D-BDE5-4F17-A316-0FECA5E75517}" type="parTrans" cxnId="{30A981C3-AB6E-4D3F-BDD3-55B29B2F5BE1}">
      <dgm:prSet/>
      <dgm:spPr/>
      <dgm:t>
        <a:bodyPr/>
        <a:lstStyle/>
        <a:p>
          <a:endParaRPr lang="en-US"/>
        </a:p>
      </dgm:t>
    </dgm:pt>
    <dgm:pt modelId="{70DEF10D-CF10-42C6-9836-AC1972B25697}" type="sibTrans" cxnId="{30A981C3-AB6E-4D3F-BDD3-55B29B2F5BE1}">
      <dgm:prSet/>
      <dgm:spPr/>
      <dgm:t>
        <a:bodyPr/>
        <a:lstStyle/>
        <a:p>
          <a:endParaRPr lang="en-US"/>
        </a:p>
      </dgm:t>
    </dgm:pt>
    <dgm:pt modelId="{077CF4B9-BF87-4AD7-B065-FBB476096966}">
      <dgm:prSet phldrT="[Text]"/>
      <dgm:spPr/>
      <dgm:t>
        <a:bodyPr/>
        <a:lstStyle/>
        <a:p>
          <a:r>
            <a:rPr lang="en-US" dirty="0"/>
            <a:t>Hybrid IDS</a:t>
          </a:r>
        </a:p>
      </dgm:t>
    </dgm:pt>
    <dgm:pt modelId="{8EE5DCAF-1840-47E9-ABA4-D3873C7ABF68}" type="parTrans" cxnId="{FC09ACAC-D176-4E2D-A82D-51BB33F4F53B}">
      <dgm:prSet/>
      <dgm:spPr/>
      <dgm:t>
        <a:bodyPr/>
        <a:lstStyle/>
        <a:p>
          <a:endParaRPr lang="en-US"/>
        </a:p>
      </dgm:t>
    </dgm:pt>
    <dgm:pt modelId="{E8C79A04-666A-4AAC-9FE0-C816488582FF}" type="sibTrans" cxnId="{FC09ACAC-D176-4E2D-A82D-51BB33F4F53B}">
      <dgm:prSet/>
      <dgm:spPr/>
      <dgm:t>
        <a:bodyPr/>
        <a:lstStyle/>
        <a:p>
          <a:endParaRPr lang="en-US"/>
        </a:p>
      </dgm:t>
    </dgm:pt>
    <dgm:pt modelId="{E741B28B-00EC-49D5-BAD4-C33BDF317296}">
      <dgm:prSet phldrT="[Text]"/>
      <dgm:spPr/>
      <dgm:t>
        <a:bodyPr/>
        <a:lstStyle/>
        <a:p>
          <a:r>
            <a:rPr lang="en-US" dirty="0"/>
            <a:t>IP filtering learning module</a:t>
          </a:r>
        </a:p>
      </dgm:t>
    </dgm:pt>
    <dgm:pt modelId="{64DF130B-A9C9-4AF3-BDF0-EE5609F2F9DE}" type="parTrans" cxnId="{E7335A45-DD1B-4BA9-9415-8C3E763C0854}">
      <dgm:prSet/>
      <dgm:spPr/>
      <dgm:t>
        <a:bodyPr/>
        <a:lstStyle/>
        <a:p>
          <a:endParaRPr lang="en-US"/>
        </a:p>
      </dgm:t>
    </dgm:pt>
    <dgm:pt modelId="{04D3A8C4-0188-4577-B3E5-65D0F3260FCE}" type="sibTrans" cxnId="{E7335A45-DD1B-4BA9-9415-8C3E763C0854}">
      <dgm:prSet/>
      <dgm:spPr/>
      <dgm:t>
        <a:bodyPr/>
        <a:lstStyle/>
        <a:p>
          <a:endParaRPr lang="en-US"/>
        </a:p>
      </dgm:t>
    </dgm:pt>
    <dgm:pt modelId="{B707F1AC-2EF2-41D7-9A03-7BF536582DDB}">
      <dgm:prSet phldrT="[Text]"/>
      <dgm:spPr/>
      <dgm:t>
        <a:bodyPr/>
        <a:lstStyle/>
        <a:p>
          <a:r>
            <a:rPr lang="en-US" dirty="0"/>
            <a:t>Hybrid IPS</a:t>
          </a:r>
        </a:p>
      </dgm:t>
    </dgm:pt>
    <dgm:pt modelId="{DAD30EBC-D936-4B35-BA37-A6F3E9986791}" type="parTrans" cxnId="{92DFAFEA-6635-4885-8DA6-D2860EEF8309}">
      <dgm:prSet/>
      <dgm:spPr/>
      <dgm:t>
        <a:bodyPr/>
        <a:lstStyle/>
        <a:p>
          <a:endParaRPr lang="en-US"/>
        </a:p>
      </dgm:t>
    </dgm:pt>
    <dgm:pt modelId="{6764DC68-569D-40FA-87AC-2202F10890C0}" type="sibTrans" cxnId="{92DFAFEA-6635-4885-8DA6-D2860EEF8309}">
      <dgm:prSet/>
      <dgm:spPr/>
      <dgm:t>
        <a:bodyPr/>
        <a:lstStyle/>
        <a:p>
          <a:endParaRPr lang="en-US"/>
        </a:p>
      </dgm:t>
    </dgm:pt>
    <dgm:pt modelId="{2EE54086-802C-40EC-B195-0ADC8CAE5D19}">
      <dgm:prSet phldrT="[Text]"/>
      <dgm:spPr/>
      <dgm:t>
        <a:bodyPr/>
        <a:lstStyle/>
        <a:p>
          <a:r>
            <a:rPr lang="en-US" dirty="0"/>
            <a:t>Attack Detection Module</a:t>
          </a:r>
        </a:p>
      </dgm:t>
    </dgm:pt>
    <dgm:pt modelId="{1A3197B4-6A8E-497D-8ADE-FB16F255B3A0}" type="parTrans" cxnId="{90C40A44-9D39-41C3-8400-6398068F8337}">
      <dgm:prSet/>
      <dgm:spPr/>
      <dgm:t>
        <a:bodyPr/>
        <a:lstStyle/>
        <a:p>
          <a:endParaRPr lang="en-US"/>
        </a:p>
      </dgm:t>
    </dgm:pt>
    <dgm:pt modelId="{CCC05635-69B6-4899-85A6-40C9C677CB34}" type="sibTrans" cxnId="{90C40A44-9D39-41C3-8400-6398068F8337}">
      <dgm:prSet/>
      <dgm:spPr/>
      <dgm:t>
        <a:bodyPr/>
        <a:lstStyle/>
        <a:p>
          <a:endParaRPr lang="en-US"/>
        </a:p>
      </dgm:t>
    </dgm:pt>
    <dgm:pt modelId="{E61FC745-8BCD-424B-B366-B97BD127C8B0}">
      <dgm:prSet phldrT="[Text]"/>
      <dgm:spPr/>
      <dgm:t>
        <a:bodyPr/>
        <a:lstStyle/>
        <a:p>
          <a:r>
            <a:rPr lang="en-US" dirty="0"/>
            <a:t>Training Data Module</a:t>
          </a:r>
        </a:p>
      </dgm:t>
    </dgm:pt>
    <dgm:pt modelId="{B67FFBB1-C052-4B63-B2FA-90C51D68D1B0}" type="parTrans" cxnId="{B4D119C9-33D0-4913-9BF3-8A088F779F3C}">
      <dgm:prSet/>
      <dgm:spPr/>
      <dgm:t>
        <a:bodyPr/>
        <a:lstStyle/>
        <a:p>
          <a:endParaRPr lang="en-US"/>
        </a:p>
      </dgm:t>
    </dgm:pt>
    <dgm:pt modelId="{75EAD7B9-4F65-4A24-8BD0-0FE72922FB66}" type="sibTrans" cxnId="{B4D119C9-33D0-4913-9BF3-8A088F779F3C}">
      <dgm:prSet/>
      <dgm:spPr/>
      <dgm:t>
        <a:bodyPr/>
        <a:lstStyle/>
        <a:p>
          <a:endParaRPr lang="en-US"/>
        </a:p>
      </dgm:t>
    </dgm:pt>
    <dgm:pt modelId="{1E07B9D5-B61F-4C5E-91DA-E377106DC950}">
      <dgm:prSet phldrT="[Text]"/>
      <dgm:spPr/>
      <dgm:t>
        <a:bodyPr/>
        <a:lstStyle/>
        <a:p>
          <a:r>
            <a:rPr lang="en-US" dirty="0"/>
            <a:t>Mitigation Module</a:t>
          </a:r>
        </a:p>
      </dgm:t>
    </dgm:pt>
    <dgm:pt modelId="{C3BA4137-245F-457B-9CCA-BDBC9B6AA3A8}" type="parTrans" cxnId="{DC5B46BB-1696-4093-A350-C834FA9F2AB0}">
      <dgm:prSet/>
      <dgm:spPr/>
      <dgm:t>
        <a:bodyPr/>
        <a:lstStyle/>
        <a:p>
          <a:endParaRPr lang="en-US"/>
        </a:p>
      </dgm:t>
    </dgm:pt>
    <dgm:pt modelId="{CC5E18E9-0AB0-4580-8680-BC5C642FA642}" type="sibTrans" cxnId="{DC5B46BB-1696-4093-A350-C834FA9F2AB0}">
      <dgm:prSet/>
      <dgm:spPr/>
      <dgm:t>
        <a:bodyPr/>
        <a:lstStyle/>
        <a:p>
          <a:endParaRPr lang="en-US"/>
        </a:p>
      </dgm:t>
    </dgm:pt>
    <dgm:pt modelId="{B1936F4C-19A5-4902-AAD2-7C42A170AFE9}">
      <dgm:prSet phldrT="[Text]"/>
      <dgm:spPr/>
      <dgm:t>
        <a:bodyPr/>
        <a:lstStyle/>
        <a:p>
          <a:r>
            <a:rPr lang="en-US" dirty="0"/>
            <a:t>Enable secure communication module</a:t>
          </a:r>
        </a:p>
      </dgm:t>
    </dgm:pt>
    <dgm:pt modelId="{8FD5E087-11BD-46B9-B066-EA9D66A98023}" type="parTrans" cxnId="{F5726081-BD6A-4D73-BD80-F7ADAFC14F01}">
      <dgm:prSet/>
      <dgm:spPr/>
      <dgm:t>
        <a:bodyPr/>
        <a:lstStyle/>
        <a:p>
          <a:endParaRPr lang="en-US"/>
        </a:p>
      </dgm:t>
    </dgm:pt>
    <dgm:pt modelId="{0E20B617-B03B-436D-8DF5-B81FB87203EF}" type="sibTrans" cxnId="{F5726081-BD6A-4D73-BD80-F7ADAFC14F01}">
      <dgm:prSet/>
      <dgm:spPr/>
      <dgm:t>
        <a:bodyPr/>
        <a:lstStyle/>
        <a:p>
          <a:endParaRPr lang="en-US"/>
        </a:p>
      </dgm:t>
    </dgm:pt>
    <dgm:pt modelId="{FDE7595C-B81A-4F34-BD84-F4E4D36D83F2}">
      <dgm:prSet phldrT="[Text]"/>
      <dgm:spPr/>
      <dgm:t>
        <a:bodyPr/>
        <a:lstStyle/>
        <a:p>
          <a:r>
            <a:rPr lang="en-US" dirty="0"/>
            <a:t>Integrity Checking stage</a:t>
          </a:r>
        </a:p>
      </dgm:t>
    </dgm:pt>
    <dgm:pt modelId="{CA9E673A-9133-48C2-801F-BC106C2693F1}" type="parTrans" cxnId="{9F19B96A-71DF-4638-8BC3-9F5790CD17A0}">
      <dgm:prSet/>
      <dgm:spPr/>
      <dgm:t>
        <a:bodyPr/>
        <a:lstStyle/>
        <a:p>
          <a:endParaRPr lang="en-US"/>
        </a:p>
      </dgm:t>
    </dgm:pt>
    <dgm:pt modelId="{D5BA5D33-F427-48CD-B436-84A50135A979}" type="sibTrans" cxnId="{9F19B96A-71DF-4638-8BC3-9F5790CD17A0}">
      <dgm:prSet/>
      <dgm:spPr/>
      <dgm:t>
        <a:bodyPr/>
        <a:lstStyle/>
        <a:p>
          <a:endParaRPr lang="en-US"/>
        </a:p>
      </dgm:t>
    </dgm:pt>
    <dgm:pt modelId="{7EE871BF-2C7F-4FF7-8273-66559A0D24FA}">
      <dgm:prSet phldrT="[Text]"/>
      <dgm:spPr/>
      <dgm:t>
        <a:bodyPr/>
        <a:lstStyle/>
        <a:p>
          <a:r>
            <a:rPr lang="en-US" dirty="0"/>
            <a:t>Hash value storing process</a:t>
          </a:r>
        </a:p>
      </dgm:t>
    </dgm:pt>
    <dgm:pt modelId="{D2615728-3E4C-4620-BD90-0B602A9F0A2D}" type="parTrans" cxnId="{CB40E03D-5EDB-4C06-849F-DD9D3CF2CC71}">
      <dgm:prSet/>
      <dgm:spPr/>
      <dgm:t>
        <a:bodyPr/>
        <a:lstStyle/>
        <a:p>
          <a:endParaRPr lang="en-US"/>
        </a:p>
      </dgm:t>
    </dgm:pt>
    <dgm:pt modelId="{66E65DF8-F15A-4AD7-A305-B3F004F140D0}" type="sibTrans" cxnId="{CB40E03D-5EDB-4C06-849F-DD9D3CF2CC71}">
      <dgm:prSet/>
      <dgm:spPr/>
      <dgm:t>
        <a:bodyPr/>
        <a:lstStyle/>
        <a:p>
          <a:endParaRPr lang="en-US"/>
        </a:p>
      </dgm:t>
    </dgm:pt>
    <dgm:pt modelId="{B1686904-4ECA-494E-9D01-82225D5C5843}">
      <dgm:prSet phldrT="[Text]"/>
      <dgm:spPr/>
      <dgm:t>
        <a:bodyPr/>
        <a:lstStyle/>
        <a:p>
          <a:r>
            <a:rPr lang="en-US" dirty="0"/>
            <a:t>Behavioral Deviation Check</a:t>
          </a:r>
        </a:p>
      </dgm:t>
    </dgm:pt>
    <dgm:pt modelId="{D59BBDB6-3D1B-408E-BAD2-9C348701E644}" type="parTrans" cxnId="{1AFD6229-FD86-4635-9C6B-EF42EEB39779}">
      <dgm:prSet/>
      <dgm:spPr/>
      <dgm:t>
        <a:bodyPr/>
        <a:lstStyle/>
        <a:p>
          <a:endParaRPr lang="en-US"/>
        </a:p>
      </dgm:t>
    </dgm:pt>
    <dgm:pt modelId="{8F6DE8B0-FB50-4360-8776-4D49E8632BCE}" type="sibTrans" cxnId="{1AFD6229-FD86-4635-9C6B-EF42EEB39779}">
      <dgm:prSet/>
      <dgm:spPr/>
      <dgm:t>
        <a:bodyPr/>
        <a:lstStyle/>
        <a:p>
          <a:endParaRPr lang="en-US"/>
        </a:p>
      </dgm:t>
    </dgm:pt>
    <dgm:pt modelId="{4F2D0CA7-754B-4349-88B4-4FF024ECB875}">
      <dgm:prSet phldrT="[Text]"/>
      <dgm:spPr/>
      <dgm:t>
        <a:bodyPr/>
        <a:lstStyle/>
        <a:p>
          <a:r>
            <a:rPr lang="en-US" dirty="0"/>
            <a:t>Multi-factor authentication</a:t>
          </a:r>
        </a:p>
      </dgm:t>
    </dgm:pt>
    <dgm:pt modelId="{FC9A13A8-19EE-46FB-B95E-6017AEE42563}" type="parTrans" cxnId="{42D27B41-E209-429A-890C-084C3F4C68E3}">
      <dgm:prSet/>
      <dgm:spPr/>
      <dgm:t>
        <a:bodyPr/>
        <a:lstStyle/>
        <a:p>
          <a:endParaRPr lang="en-US"/>
        </a:p>
      </dgm:t>
    </dgm:pt>
    <dgm:pt modelId="{90403315-F130-48D1-A05B-A67848DBC788}" type="sibTrans" cxnId="{42D27B41-E209-429A-890C-084C3F4C68E3}">
      <dgm:prSet/>
      <dgm:spPr/>
      <dgm:t>
        <a:bodyPr/>
        <a:lstStyle/>
        <a:p>
          <a:endParaRPr lang="en-US"/>
        </a:p>
      </dgm:t>
    </dgm:pt>
    <dgm:pt modelId="{E63443C2-4245-4877-A305-7584618DB1B1}">
      <dgm:prSet phldrT="[Text]"/>
      <dgm:spPr/>
      <dgm:t>
        <a:bodyPr/>
        <a:lstStyle/>
        <a:p>
          <a:r>
            <a:rPr lang="en-US" dirty="0"/>
            <a:t>Account lockout mechanism</a:t>
          </a:r>
        </a:p>
      </dgm:t>
    </dgm:pt>
    <dgm:pt modelId="{B46E7B56-6218-4EBB-8439-C32E3A1068FE}" type="parTrans" cxnId="{FB2D5474-7A1E-4F53-BE53-F65145180E93}">
      <dgm:prSet/>
      <dgm:spPr/>
      <dgm:t>
        <a:bodyPr/>
        <a:lstStyle/>
        <a:p>
          <a:endParaRPr lang="en-US"/>
        </a:p>
      </dgm:t>
    </dgm:pt>
    <dgm:pt modelId="{A2B42984-57E4-4D19-888F-462D4B615D9B}" type="sibTrans" cxnId="{FB2D5474-7A1E-4F53-BE53-F65145180E93}">
      <dgm:prSet/>
      <dgm:spPr/>
      <dgm:t>
        <a:bodyPr/>
        <a:lstStyle/>
        <a:p>
          <a:endParaRPr lang="en-US"/>
        </a:p>
      </dgm:t>
    </dgm:pt>
    <dgm:pt modelId="{476C9916-ECD3-4FAF-B599-E986FD031E65}">
      <dgm:prSet phldrT="[Text]"/>
      <dgm:spPr/>
      <dgm:t>
        <a:bodyPr/>
        <a:lstStyle/>
        <a:p>
          <a:r>
            <a:rPr lang="en-US" dirty="0"/>
            <a:t>User behavioral traits identifier</a:t>
          </a:r>
        </a:p>
      </dgm:t>
    </dgm:pt>
    <dgm:pt modelId="{46C37AE4-7AC9-45D3-8C63-72481F3143CD}" type="parTrans" cxnId="{D64D3CAF-FDEF-4C9D-A5BE-7F594F6B2F0B}">
      <dgm:prSet/>
      <dgm:spPr/>
      <dgm:t>
        <a:bodyPr/>
        <a:lstStyle/>
        <a:p>
          <a:endParaRPr lang="en-US"/>
        </a:p>
      </dgm:t>
    </dgm:pt>
    <dgm:pt modelId="{55FCDB9A-A27D-4C1D-B72F-11A30205C07B}" type="sibTrans" cxnId="{D64D3CAF-FDEF-4C9D-A5BE-7F594F6B2F0B}">
      <dgm:prSet/>
      <dgm:spPr/>
      <dgm:t>
        <a:bodyPr/>
        <a:lstStyle/>
        <a:p>
          <a:endParaRPr lang="en-US"/>
        </a:p>
      </dgm:t>
    </dgm:pt>
    <dgm:pt modelId="{10D45638-AB77-474A-ACD9-0CEAABE1925A}">
      <dgm:prSet phldrT="[Text]"/>
      <dgm:spPr/>
      <dgm:t>
        <a:bodyPr/>
        <a:lstStyle/>
        <a:p>
          <a:r>
            <a:rPr lang="en-US" dirty="0"/>
            <a:t>Port filtering policy</a:t>
          </a:r>
        </a:p>
      </dgm:t>
    </dgm:pt>
    <dgm:pt modelId="{8DE85374-0C64-43D4-8752-1F66BED42B41}" type="parTrans" cxnId="{66717C09-0426-439C-A9C5-F60CCA6B5984}">
      <dgm:prSet/>
      <dgm:spPr/>
      <dgm:t>
        <a:bodyPr/>
        <a:lstStyle/>
        <a:p>
          <a:endParaRPr lang="en-US"/>
        </a:p>
      </dgm:t>
    </dgm:pt>
    <dgm:pt modelId="{4DDB6FBA-BD20-4F33-AAAD-784CA0AF13FF}" type="sibTrans" cxnId="{66717C09-0426-439C-A9C5-F60CCA6B5984}">
      <dgm:prSet/>
      <dgm:spPr/>
      <dgm:t>
        <a:bodyPr/>
        <a:lstStyle/>
        <a:p>
          <a:endParaRPr lang="en-US"/>
        </a:p>
      </dgm:t>
    </dgm:pt>
    <dgm:pt modelId="{7E76BFE5-543C-4816-A435-244FFFDA00C7}">
      <dgm:prSet phldrT="[Text]"/>
      <dgm:spPr/>
      <dgm:t>
        <a:bodyPr/>
        <a:lstStyle/>
        <a:p>
          <a:r>
            <a:rPr lang="en-US" dirty="0"/>
            <a:t>Protocol based</a:t>
          </a:r>
        </a:p>
      </dgm:t>
    </dgm:pt>
    <dgm:pt modelId="{F05F6CFE-550E-4D9D-AFCA-7A695015FD37}" type="parTrans" cxnId="{495140E6-8CD4-46DF-8CB0-126A601A328F}">
      <dgm:prSet/>
      <dgm:spPr/>
      <dgm:t>
        <a:bodyPr/>
        <a:lstStyle/>
        <a:p>
          <a:endParaRPr lang="en-US"/>
        </a:p>
      </dgm:t>
    </dgm:pt>
    <dgm:pt modelId="{A61BEAAD-227F-4878-BCC1-DB9F1B0D5160}" type="sibTrans" cxnId="{495140E6-8CD4-46DF-8CB0-126A601A328F}">
      <dgm:prSet/>
      <dgm:spPr/>
      <dgm:t>
        <a:bodyPr/>
        <a:lstStyle/>
        <a:p>
          <a:endParaRPr lang="en-US"/>
        </a:p>
      </dgm:t>
    </dgm:pt>
    <dgm:pt modelId="{878E5D17-6D22-4963-BA4E-B950A035E8E3}">
      <dgm:prSet phldrT="[Text]"/>
      <dgm:spPr/>
      <dgm:t>
        <a:bodyPr/>
        <a:lstStyle/>
        <a:p>
          <a:r>
            <a:rPr lang="en-GB" dirty="0"/>
            <a:t>Evolutionary algorithm</a:t>
          </a:r>
          <a:endParaRPr lang="en-US" dirty="0"/>
        </a:p>
      </dgm:t>
    </dgm:pt>
    <dgm:pt modelId="{1CC7A5C1-273A-442E-ADE8-DAB8D475649F}" type="parTrans" cxnId="{69BD0218-7214-44D1-B51D-C909ECB5B931}">
      <dgm:prSet/>
      <dgm:spPr/>
      <dgm:t>
        <a:bodyPr/>
        <a:lstStyle/>
        <a:p>
          <a:endParaRPr lang="en-US"/>
        </a:p>
      </dgm:t>
    </dgm:pt>
    <dgm:pt modelId="{5593A2D0-0D25-4E9D-BBB3-2A56525E008D}" type="sibTrans" cxnId="{69BD0218-7214-44D1-B51D-C909ECB5B931}">
      <dgm:prSet/>
      <dgm:spPr/>
      <dgm:t>
        <a:bodyPr/>
        <a:lstStyle/>
        <a:p>
          <a:endParaRPr lang="en-US"/>
        </a:p>
      </dgm:t>
    </dgm:pt>
    <dgm:pt modelId="{51D3AFAA-6575-465D-BD53-CE7E6340F93B}">
      <dgm:prSet phldrT="[Text]"/>
      <dgm:spPr/>
      <dgm:t>
        <a:bodyPr/>
        <a:lstStyle/>
        <a:p>
          <a:r>
            <a:rPr lang="en-US" dirty="0"/>
            <a:t>ML training phrase</a:t>
          </a:r>
        </a:p>
      </dgm:t>
    </dgm:pt>
    <dgm:pt modelId="{855AA37E-F9EC-48AB-9CB1-DB7AA83C4438}" type="parTrans" cxnId="{F75F84FA-268E-4A33-B891-7EB7D3737441}">
      <dgm:prSet/>
      <dgm:spPr/>
      <dgm:t>
        <a:bodyPr/>
        <a:lstStyle/>
        <a:p>
          <a:endParaRPr lang="en-US"/>
        </a:p>
      </dgm:t>
    </dgm:pt>
    <dgm:pt modelId="{8262FA57-7ED1-4A45-8CE2-F9033176B523}" type="sibTrans" cxnId="{F75F84FA-268E-4A33-B891-7EB7D3737441}">
      <dgm:prSet/>
      <dgm:spPr/>
      <dgm:t>
        <a:bodyPr/>
        <a:lstStyle/>
        <a:p>
          <a:endParaRPr lang="en-US"/>
        </a:p>
      </dgm:t>
    </dgm:pt>
    <dgm:pt modelId="{707083D5-9EDF-4F4C-B344-E2AA4C78E007}">
      <dgm:prSet phldrT="[Text]"/>
      <dgm:spPr/>
      <dgm:t>
        <a:bodyPr/>
        <a:lstStyle/>
        <a:p>
          <a:r>
            <a:rPr lang="en-US" dirty="0"/>
            <a:t>ML classification</a:t>
          </a:r>
        </a:p>
      </dgm:t>
    </dgm:pt>
    <dgm:pt modelId="{3AB66B0A-FBB8-49C4-915C-FEC28B336554}" type="parTrans" cxnId="{87E576E6-1B43-45E1-BB96-828CA26AAE98}">
      <dgm:prSet/>
      <dgm:spPr/>
      <dgm:t>
        <a:bodyPr/>
        <a:lstStyle/>
        <a:p>
          <a:endParaRPr lang="en-US"/>
        </a:p>
      </dgm:t>
    </dgm:pt>
    <dgm:pt modelId="{1C66EE63-38DF-48EA-A8E1-DC62587668D2}" type="sibTrans" cxnId="{87E576E6-1B43-45E1-BB96-828CA26AAE98}">
      <dgm:prSet/>
      <dgm:spPr/>
      <dgm:t>
        <a:bodyPr/>
        <a:lstStyle/>
        <a:p>
          <a:endParaRPr lang="en-US"/>
        </a:p>
      </dgm:t>
    </dgm:pt>
    <dgm:pt modelId="{FB386290-FF9E-4233-8BE3-7C67684567EE}">
      <dgm:prSet phldrT="[Text]"/>
      <dgm:spPr/>
      <dgm:t>
        <a:bodyPr/>
        <a:lstStyle/>
        <a:p>
          <a:r>
            <a:rPr lang="en-US" dirty="0"/>
            <a:t>Signature Based</a:t>
          </a:r>
        </a:p>
      </dgm:t>
    </dgm:pt>
    <dgm:pt modelId="{DB0B2EBB-5987-4CEE-A248-2077CF06647C}" type="parTrans" cxnId="{DF707A53-3155-45FE-B0E1-1E733B340932}">
      <dgm:prSet/>
      <dgm:spPr/>
      <dgm:t>
        <a:bodyPr/>
        <a:lstStyle/>
        <a:p>
          <a:endParaRPr lang="en-US"/>
        </a:p>
      </dgm:t>
    </dgm:pt>
    <dgm:pt modelId="{4F7D5BD4-E322-4F01-B9E6-B25277ACC9BC}" type="sibTrans" cxnId="{DF707A53-3155-45FE-B0E1-1E733B340932}">
      <dgm:prSet/>
      <dgm:spPr/>
      <dgm:t>
        <a:bodyPr/>
        <a:lstStyle/>
        <a:p>
          <a:endParaRPr lang="en-US"/>
        </a:p>
      </dgm:t>
    </dgm:pt>
    <dgm:pt modelId="{45808FBB-E230-49E1-A0F2-28215611FC28}">
      <dgm:prSet phldrT="[Text]"/>
      <dgm:spPr/>
      <dgm:t>
        <a:bodyPr/>
        <a:lstStyle/>
        <a:p>
          <a:r>
            <a:rPr lang="en-US" dirty="0"/>
            <a:t>Policy Based</a:t>
          </a:r>
        </a:p>
      </dgm:t>
    </dgm:pt>
    <dgm:pt modelId="{466CD936-124C-49D1-91E9-4B4BB3094FF5}" type="parTrans" cxnId="{0FA2C68E-CA02-4C16-963F-97E60C9A4269}">
      <dgm:prSet/>
      <dgm:spPr/>
      <dgm:t>
        <a:bodyPr/>
        <a:lstStyle/>
        <a:p>
          <a:endParaRPr lang="en-US"/>
        </a:p>
      </dgm:t>
    </dgm:pt>
    <dgm:pt modelId="{CCD11A9D-0EBE-4EF2-A645-1EEAA9CB99B5}" type="sibTrans" cxnId="{0FA2C68E-CA02-4C16-963F-97E60C9A4269}">
      <dgm:prSet/>
      <dgm:spPr/>
      <dgm:t>
        <a:bodyPr/>
        <a:lstStyle/>
        <a:p>
          <a:endParaRPr lang="en-US"/>
        </a:p>
      </dgm:t>
    </dgm:pt>
    <dgm:pt modelId="{3FC93750-0E6A-443E-991B-B98361D5868D}">
      <dgm:prSet phldrT="[Text]"/>
      <dgm:spPr/>
      <dgm:t>
        <a:bodyPr/>
        <a:lstStyle/>
        <a:p>
          <a:r>
            <a:rPr lang="en-US" dirty="0"/>
            <a:t>ML training </a:t>
          </a:r>
        </a:p>
      </dgm:t>
    </dgm:pt>
    <dgm:pt modelId="{A75760A4-2501-443C-9E82-B1E23AE090C5}" type="parTrans" cxnId="{55B70BE6-7DED-4F75-9797-E3CF130E7AAE}">
      <dgm:prSet/>
      <dgm:spPr/>
      <dgm:t>
        <a:bodyPr/>
        <a:lstStyle/>
        <a:p>
          <a:endParaRPr lang="en-US"/>
        </a:p>
      </dgm:t>
    </dgm:pt>
    <dgm:pt modelId="{D6C5A28C-60D8-44DE-86E0-1FF7C74A052C}" type="sibTrans" cxnId="{55B70BE6-7DED-4F75-9797-E3CF130E7AAE}">
      <dgm:prSet/>
      <dgm:spPr/>
      <dgm:t>
        <a:bodyPr/>
        <a:lstStyle/>
        <a:p>
          <a:endParaRPr lang="en-US"/>
        </a:p>
      </dgm:t>
    </dgm:pt>
    <dgm:pt modelId="{7F9663B6-36AC-426A-BD9E-F16371F7E62B}">
      <dgm:prSet phldrT="[Text]"/>
      <dgm:spPr/>
      <dgm:t>
        <a:bodyPr/>
        <a:lstStyle/>
        <a:p>
          <a:r>
            <a:rPr lang="en-US" dirty="0"/>
            <a:t>Countermeasure Selection</a:t>
          </a:r>
        </a:p>
      </dgm:t>
    </dgm:pt>
    <dgm:pt modelId="{998237FD-0D4D-4BAD-B017-562AE5D8BEE4}" type="parTrans" cxnId="{DF41CDED-A550-48DB-AA20-B29DF1E2514D}">
      <dgm:prSet/>
      <dgm:spPr/>
      <dgm:t>
        <a:bodyPr/>
        <a:lstStyle/>
        <a:p>
          <a:endParaRPr lang="en-US"/>
        </a:p>
      </dgm:t>
    </dgm:pt>
    <dgm:pt modelId="{45E8DCFF-4206-416F-A21C-0569A1D6728E}" type="sibTrans" cxnId="{DF41CDED-A550-48DB-AA20-B29DF1E2514D}">
      <dgm:prSet/>
      <dgm:spPr/>
      <dgm:t>
        <a:bodyPr/>
        <a:lstStyle/>
        <a:p>
          <a:endParaRPr lang="en-US"/>
        </a:p>
      </dgm:t>
    </dgm:pt>
    <dgm:pt modelId="{889C59F9-14F8-43B0-98FE-EDF27EAE8141}">
      <dgm:prSet phldrT="[Text]"/>
      <dgm:spPr/>
      <dgm:t>
        <a:bodyPr/>
        <a:lstStyle/>
        <a:p>
          <a:r>
            <a:rPr lang="en-US" dirty="0"/>
            <a:t>Check on the device</a:t>
          </a:r>
        </a:p>
      </dgm:t>
    </dgm:pt>
    <dgm:pt modelId="{7C1124F3-9D7B-481B-8571-671EDF58E7D6}" type="parTrans" cxnId="{AF275C92-8986-4BCA-BE96-83F2286BBEB1}">
      <dgm:prSet/>
      <dgm:spPr/>
      <dgm:t>
        <a:bodyPr/>
        <a:lstStyle/>
        <a:p>
          <a:endParaRPr lang="en-US"/>
        </a:p>
      </dgm:t>
    </dgm:pt>
    <dgm:pt modelId="{42A9D77F-3D73-4AD2-B58A-D5146D8A6D40}" type="sibTrans" cxnId="{AF275C92-8986-4BCA-BE96-83F2286BBEB1}">
      <dgm:prSet/>
      <dgm:spPr/>
      <dgm:t>
        <a:bodyPr/>
        <a:lstStyle/>
        <a:p>
          <a:endParaRPr lang="en-US"/>
        </a:p>
      </dgm:t>
    </dgm:pt>
    <dgm:pt modelId="{7E3F8EC6-654B-43CD-859F-E21E1A416C45}">
      <dgm:prSet phldrT="[Text]"/>
      <dgm:spPr/>
      <dgm:t>
        <a:bodyPr/>
        <a:lstStyle/>
        <a:p>
          <a:r>
            <a:rPr lang="en-US" dirty="0"/>
            <a:t>Check on the site</a:t>
          </a:r>
        </a:p>
      </dgm:t>
    </dgm:pt>
    <dgm:pt modelId="{BBF11A9C-5E9F-4ACC-BAB0-B427893DB15F}" type="parTrans" cxnId="{9B241BF0-55D8-495D-A1F1-A4D4E08F0594}">
      <dgm:prSet/>
      <dgm:spPr/>
      <dgm:t>
        <a:bodyPr/>
        <a:lstStyle/>
        <a:p>
          <a:endParaRPr lang="en-US"/>
        </a:p>
      </dgm:t>
    </dgm:pt>
    <dgm:pt modelId="{A537CD83-35CC-4A53-A051-03F41E9CEE0C}" type="sibTrans" cxnId="{9B241BF0-55D8-495D-A1F1-A4D4E08F0594}">
      <dgm:prSet/>
      <dgm:spPr/>
      <dgm:t>
        <a:bodyPr/>
        <a:lstStyle/>
        <a:p>
          <a:endParaRPr lang="en-US"/>
        </a:p>
      </dgm:t>
    </dgm:pt>
    <dgm:pt modelId="{01072BE4-96DF-4B54-AF65-60C31B38E15D}">
      <dgm:prSet phldrT="[Text]"/>
      <dgm:spPr/>
      <dgm:t>
        <a:bodyPr/>
        <a:lstStyle/>
        <a:p>
          <a:r>
            <a:rPr lang="en-US" dirty="0"/>
            <a:t>Pre-update</a:t>
          </a:r>
        </a:p>
      </dgm:t>
    </dgm:pt>
    <dgm:pt modelId="{37370873-AEB8-48B6-BFBC-88911B59E5BD}" type="parTrans" cxnId="{1FF40179-48C3-451C-9A50-AA059FE182C0}">
      <dgm:prSet/>
      <dgm:spPr/>
      <dgm:t>
        <a:bodyPr/>
        <a:lstStyle/>
        <a:p>
          <a:endParaRPr lang="en-US"/>
        </a:p>
      </dgm:t>
    </dgm:pt>
    <dgm:pt modelId="{B3C27729-B863-4BA9-A581-E8F86BF7245A}" type="sibTrans" cxnId="{1FF40179-48C3-451C-9A50-AA059FE182C0}">
      <dgm:prSet/>
      <dgm:spPr/>
      <dgm:t>
        <a:bodyPr/>
        <a:lstStyle/>
        <a:p>
          <a:endParaRPr lang="en-US"/>
        </a:p>
      </dgm:t>
    </dgm:pt>
    <dgm:pt modelId="{9762D84D-AD5E-44DC-8B36-A4D2E17E85BE}">
      <dgm:prSet phldrT="[Text]"/>
      <dgm:spPr/>
      <dgm:t>
        <a:bodyPr/>
        <a:lstStyle/>
        <a:p>
          <a:r>
            <a:rPr lang="en-US" dirty="0"/>
            <a:t>Post update</a:t>
          </a:r>
        </a:p>
      </dgm:t>
    </dgm:pt>
    <dgm:pt modelId="{71CEAC88-23A6-48A8-852C-84E52B2C95D1}" type="parTrans" cxnId="{03EF029D-F2BE-4506-B8A2-9E5361480884}">
      <dgm:prSet/>
      <dgm:spPr/>
      <dgm:t>
        <a:bodyPr/>
        <a:lstStyle/>
        <a:p>
          <a:endParaRPr lang="en-US"/>
        </a:p>
      </dgm:t>
    </dgm:pt>
    <dgm:pt modelId="{5085106C-8877-4BC4-9D86-8FC4F7280EB5}" type="sibTrans" cxnId="{03EF029D-F2BE-4506-B8A2-9E5361480884}">
      <dgm:prSet/>
      <dgm:spPr/>
      <dgm:t>
        <a:bodyPr/>
        <a:lstStyle/>
        <a:p>
          <a:endParaRPr lang="en-US"/>
        </a:p>
      </dgm:t>
    </dgm:pt>
    <dgm:pt modelId="{D5646463-3494-4840-BC58-F52FE7399BDE}">
      <dgm:prSet phldrT="[Text]"/>
      <dgm:spPr/>
      <dgm:t>
        <a:bodyPr/>
        <a:lstStyle/>
        <a:p>
          <a:r>
            <a:rPr lang="en-US" dirty="0"/>
            <a:t>Device access authorization</a:t>
          </a:r>
        </a:p>
      </dgm:t>
    </dgm:pt>
    <dgm:pt modelId="{FEAC84EF-ED22-4B59-9C90-44C3DB07B190}" type="parTrans" cxnId="{B5A4C46C-8623-4E5C-B48E-A0761A34E7BF}">
      <dgm:prSet/>
      <dgm:spPr/>
      <dgm:t>
        <a:bodyPr/>
        <a:lstStyle/>
        <a:p>
          <a:endParaRPr lang="en-US"/>
        </a:p>
      </dgm:t>
    </dgm:pt>
    <dgm:pt modelId="{63F2C794-8988-4496-995B-F3884D3D26CB}" type="sibTrans" cxnId="{B5A4C46C-8623-4E5C-B48E-A0761A34E7BF}">
      <dgm:prSet/>
      <dgm:spPr/>
      <dgm:t>
        <a:bodyPr/>
        <a:lstStyle/>
        <a:p>
          <a:endParaRPr lang="en-US"/>
        </a:p>
      </dgm:t>
    </dgm:pt>
    <dgm:pt modelId="{5F45A324-95D8-4F96-9DDF-C0EE1747A014}">
      <dgm:prSet phldrT="[Text]"/>
      <dgm:spPr/>
      <dgm:t>
        <a:bodyPr/>
        <a:lstStyle/>
        <a:p>
          <a:r>
            <a:rPr lang="en-US" dirty="0"/>
            <a:t>Bio-metric based</a:t>
          </a:r>
        </a:p>
      </dgm:t>
    </dgm:pt>
    <dgm:pt modelId="{87C5BD20-8CE6-44EF-9F32-6EB11D6A5CBF}" type="parTrans" cxnId="{F8F68619-6B14-4F44-9027-3F7ED476BFA8}">
      <dgm:prSet/>
      <dgm:spPr/>
      <dgm:t>
        <a:bodyPr/>
        <a:lstStyle/>
        <a:p>
          <a:endParaRPr lang="en-US"/>
        </a:p>
      </dgm:t>
    </dgm:pt>
    <dgm:pt modelId="{3F8A3A22-7267-4012-A71C-128DCCB8F980}" type="sibTrans" cxnId="{F8F68619-6B14-4F44-9027-3F7ED476BFA8}">
      <dgm:prSet/>
      <dgm:spPr/>
      <dgm:t>
        <a:bodyPr/>
        <a:lstStyle/>
        <a:p>
          <a:endParaRPr lang="en-US"/>
        </a:p>
      </dgm:t>
    </dgm:pt>
    <dgm:pt modelId="{ABAB2CE2-B6FE-4BE9-BB8B-77245F1AF14D}">
      <dgm:prSet phldrT="[Text]"/>
      <dgm:spPr/>
      <dgm:t>
        <a:bodyPr/>
        <a:lstStyle/>
        <a:p>
          <a:r>
            <a:rPr lang="en-US" dirty="0"/>
            <a:t>Credential based</a:t>
          </a:r>
        </a:p>
      </dgm:t>
    </dgm:pt>
    <dgm:pt modelId="{7B5D9639-017F-4C09-883B-4F128BC54100}" type="parTrans" cxnId="{C24F8772-87BB-4BAD-A19D-583117284381}">
      <dgm:prSet/>
      <dgm:spPr/>
      <dgm:t>
        <a:bodyPr/>
        <a:lstStyle/>
        <a:p>
          <a:endParaRPr lang="en-US"/>
        </a:p>
      </dgm:t>
    </dgm:pt>
    <dgm:pt modelId="{C8C0F49E-B07A-4317-8828-D3640155F9D8}" type="sibTrans" cxnId="{C24F8772-87BB-4BAD-A19D-583117284381}">
      <dgm:prSet/>
      <dgm:spPr/>
      <dgm:t>
        <a:bodyPr/>
        <a:lstStyle/>
        <a:p>
          <a:endParaRPr lang="en-US"/>
        </a:p>
      </dgm:t>
    </dgm:pt>
    <dgm:pt modelId="{FBEF4329-4221-466C-82E2-E35A0200A64A}" type="pres">
      <dgm:prSet presAssocID="{589F51DB-C11D-4511-B1A1-75FB4312116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0C57D0-BBBA-4437-A2BC-E4F9539CF3F0}" type="pres">
      <dgm:prSet presAssocID="{59DFEC92-9EB9-4019-BD9E-3F256FBAA5E0}" presName="hierRoot1" presStyleCnt="0">
        <dgm:presLayoutVars>
          <dgm:hierBranch val="init"/>
        </dgm:presLayoutVars>
      </dgm:prSet>
      <dgm:spPr/>
    </dgm:pt>
    <dgm:pt modelId="{5E732E6E-C971-4D4F-AA1F-F88BF7FB9847}" type="pres">
      <dgm:prSet presAssocID="{59DFEC92-9EB9-4019-BD9E-3F256FBAA5E0}" presName="rootComposite1" presStyleCnt="0"/>
      <dgm:spPr/>
    </dgm:pt>
    <dgm:pt modelId="{83D750F7-7D54-43FA-BBEA-2D886E540CE9}" type="pres">
      <dgm:prSet presAssocID="{59DFEC92-9EB9-4019-BD9E-3F256FBAA5E0}" presName="rootText1" presStyleLbl="node0" presStyleIdx="0" presStyleCnt="1" custScaleX="191640" custScaleY="191082" custLinFactY="-100000" custLinFactNeighborY="-128282">
        <dgm:presLayoutVars>
          <dgm:chPref val="3"/>
        </dgm:presLayoutVars>
      </dgm:prSet>
      <dgm:spPr/>
    </dgm:pt>
    <dgm:pt modelId="{30D00D51-849A-4507-BA4A-51B50F4B4089}" type="pres">
      <dgm:prSet presAssocID="{59DFEC92-9EB9-4019-BD9E-3F256FBAA5E0}" presName="rootConnector1" presStyleLbl="node1" presStyleIdx="0" presStyleCnt="0"/>
      <dgm:spPr/>
    </dgm:pt>
    <dgm:pt modelId="{05E63598-2A8E-450C-BE5D-E35D62ADD2FB}" type="pres">
      <dgm:prSet presAssocID="{59DFEC92-9EB9-4019-BD9E-3F256FBAA5E0}" presName="hierChild2" presStyleCnt="0"/>
      <dgm:spPr/>
    </dgm:pt>
    <dgm:pt modelId="{72263A4B-0124-4982-8663-707E4247926B}" type="pres">
      <dgm:prSet presAssocID="{7F2063E9-8B43-46E2-AEAC-59F76DD8736D}" presName="Name37" presStyleLbl="parChTrans1D2" presStyleIdx="0" presStyleCnt="4"/>
      <dgm:spPr/>
    </dgm:pt>
    <dgm:pt modelId="{1B76D38B-F003-433C-8A20-E64BACD4DA3F}" type="pres">
      <dgm:prSet presAssocID="{0CD3BE97-F915-4B76-8FEF-791165B5D34F}" presName="hierRoot2" presStyleCnt="0">
        <dgm:presLayoutVars>
          <dgm:hierBranch val="init"/>
        </dgm:presLayoutVars>
      </dgm:prSet>
      <dgm:spPr/>
    </dgm:pt>
    <dgm:pt modelId="{9D48357C-1B8A-4A05-9122-EBD1EDE79478}" type="pres">
      <dgm:prSet presAssocID="{0CD3BE97-F915-4B76-8FEF-791165B5D34F}" presName="rootComposite" presStyleCnt="0"/>
      <dgm:spPr/>
    </dgm:pt>
    <dgm:pt modelId="{BA8D2E7D-4372-4C93-8142-0D678006E1FA}" type="pres">
      <dgm:prSet presAssocID="{0CD3BE97-F915-4B76-8FEF-791165B5D34F}" presName="rootText" presStyleLbl="node2" presStyleIdx="0" presStyleCnt="4">
        <dgm:presLayoutVars>
          <dgm:chPref val="3"/>
        </dgm:presLayoutVars>
      </dgm:prSet>
      <dgm:spPr/>
    </dgm:pt>
    <dgm:pt modelId="{5EDBC6F4-3B79-45BB-8378-BE352FEF26CF}" type="pres">
      <dgm:prSet presAssocID="{0CD3BE97-F915-4B76-8FEF-791165B5D34F}" presName="rootConnector" presStyleLbl="node2" presStyleIdx="0" presStyleCnt="4"/>
      <dgm:spPr/>
    </dgm:pt>
    <dgm:pt modelId="{E2DA1A07-1EF5-466F-A6C3-75B5B0A0A327}" type="pres">
      <dgm:prSet presAssocID="{0CD3BE97-F915-4B76-8FEF-791165B5D34F}" presName="hierChild4" presStyleCnt="0"/>
      <dgm:spPr/>
    </dgm:pt>
    <dgm:pt modelId="{221352D3-F81A-4B8B-9559-A4492AF3648E}" type="pres">
      <dgm:prSet presAssocID="{EA24BE3D-BDE5-4F17-A316-0FECA5E75517}" presName="Name37" presStyleLbl="parChTrans1D3" presStyleIdx="0" presStyleCnt="14"/>
      <dgm:spPr/>
    </dgm:pt>
    <dgm:pt modelId="{4FB7A349-B472-4DD1-9422-DB8B8B2EC3ED}" type="pres">
      <dgm:prSet presAssocID="{C27CB6F5-DDA0-4C6D-BC2F-5813F8506A5E}" presName="hierRoot2" presStyleCnt="0">
        <dgm:presLayoutVars>
          <dgm:hierBranch val="init"/>
        </dgm:presLayoutVars>
      </dgm:prSet>
      <dgm:spPr/>
    </dgm:pt>
    <dgm:pt modelId="{C7EE2DBB-3E24-407D-95F8-CD63084D1785}" type="pres">
      <dgm:prSet presAssocID="{C27CB6F5-DDA0-4C6D-BC2F-5813F8506A5E}" presName="rootComposite" presStyleCnt="0"/>
      <dgm:spPr/>
    </dgm:pt>
    <dgm:pt modelId="{00587B16-A9EE-4EDD-A401-EC90EB11BE49}" type="pres">
      <dgm:prSet presAssocID="{C27CB6F5-DDA0-4C6D-BC2F-5813F8506A5E}" presName="rootText" presStyleLbl="node3" presStyleIdx="0" presStyleCnt="14">
        <dgm:presLayoutVars>
          <dgm:chPref val="3"/>
        </dgm:presLayoutVars>
      </dgm:prSet>
      <dgm:spPr/>
    </dgm:pt>
    <dgm:pt modelId="{FF922CF9-7966-4F93-82AB-2AF91EE79064}" type="pres">
      <dgm:prSet presAssocID="{C27CB6F5-DDA0-4C6D-BC2F-5813F8506A5E}" presName="rootConnector" presStyleLbl="node3" presStyleIdx="0" presStyleCnt="14"/>
      <dgm:spPr/>
    </dgm:pt>
    <dgm:pt modelId="{3166D744-C713-4FCD-9B1D-5EAD51BCD38A}" type="pres">
      <dgm:prSet presAssocID="{C27CB6F5-DDA0-4C6D-BC2F-5813F8506A5E}" presName="hierChild4" presStyleCnt="0"/>
      <dgm:spPr/>
    </dgm:pt>
    <dgm:pt modelId="{AE111A15-3F49-45E3-A0C8-12082135FFC9}" type="pres">
      <dgm:prSet presAssocID="{8DE85374-0C64-43D4-8752-1F66BED42B41}" presName="Name37" presStyleLbl="parChTrans1D4" presStyleIdx="0" presStyleCnt="16"/>
      <dgm:spPr/>
    </dgm:pt>
    <dgm:pt modelId="{511C08F8-96B0-4822-B47D-9AF3B1B797BB}" type="pres">
      <dgm:prSet presAssocID="{10D45638-AB77-474A-ACD9-0CEAABE1925A}" presName="hierRoot2" presStyleCnt="0">
        <dgm:presLayoutVars>
          <dgm:hierBranch val="init"/>
        </dgm:presLayoutVars>
      </dgm:prSet>
      <dgm:spPr/>
    </dgm:pt>
    <dgm:pt modelId="{7590A06B-F482-46F0-B01C-5F6469E8ED08}" type="pres">
      <dgm:prSet presAssocID="{10D45638-AB77-474A-ACD9-0CEAABE1925A}" presName="rootComposite" presStyleCnt="0"/>
      <dgm:spPr/>
    </dgm:pt>
    <dgm:pt modelId="{C37BC822-BA49-4617-ABFB-9D228224BCDA}" type="pres">
      <dgm:prSet presAssocID="{10D45638-AB77-474A-ACD9-0CEAABE1925A}" presName="rootText" presStyleLbl="node4" presStyleIdx="0" presStyleCnt="16">
        <dgm:presLayoutVars>
          <dgm:chPref val="3"/>
        </dgm:presLayoutVars>
      </dgm:prSet>
      <dgm:spPr/>
    </dgm:pt>
    <dgm:pt modelId="{F9D90204-53E4-4536-BD39-1B1B6DB9398D}" type="pres">
      <dgm:prSet presAssocID="{10D45638-AB77-474A-ACD9-0CEAABE1925A}" presName="rootConnector" presStyleLbl="node4" presStyleIdx="0" presStyleCnt="16"/>
      <dgm:spPr/>
    </dgm:pt>
    <dgm:pt modelId="{0F851E88-F7B3-4194-B10D-7444641145C0}" type="pres">
      <dgm:prSet presAssocID="{10D45638-AB77-474A-ACD9-0CEAABE1925A}" presName="hierChild4" presStyleCnt="0"/>
      <dgm:spPr/>
    </dgm:pt>
    <dgm:pt modelId="{99545900-3E21-4586-9DB0-353FD13CC7BE}" type="pres">
      <dgm:prSet presAssocID="{10D45638-AB77-474A-ACD9-0CEAABE1925A}" presName="hierChild5" presStyleCnt="0"/>
      <dgm:spPr/>
    </dgm:pt>
    <dgm:pt modelId="{3D68D66C-52D9-4353-90EA-359FFD423C51}" type="pres">
      <dgm:prSet presAssocID="{C27CB6F5-DDA0-4C6D-BC2F-5813F8506A5E}" presName="hierChild5" presStyleCnt="0"/>
      <dgm:spPr/>
    </dgm:pt>
    <dgm:pt modelId="{4CA466AF-1AB8-429D-B7B6-F2D60F6B16C1}" type="pres">
      <dgm:prSet presAssocID="{8EE5DCAF-1840-47E9-ABA4-D3873C7ABF68}" presName="Name37" presStyleLbl="parChTrans1D3" presStyleIdx="1" presStyleCnt="14"/>
      <dgm:spPr/>
    </dgm:pt>
    <dgm:pt modelId="{F47E9CFE-82E5-4983-A395-BE441102693E}" type="pres">
      <dgm:prSet presAssocID="{077CF4B9-BF87-4AD7-B065-FBB476096966}" presName="hierRoot2" presStyleCnt="0">
        <dgm:presLayoutVars>
          <dgm:hierBranch val="init"/>
        </dgm:presLayoutVars>
      </dgm:prSet>
      <dgm:spPr/>
    </dgm:pt>
    <dgm:pt modelId="{FA5DFD43-1FDD-4712-856B-6F459646C416}" type="pres">
      <dgm:prSet presAssocID="{077CF4B9-BF87-4AD7-B065-FBB476096966}" presName="rootComposite" presStyleCnt="0"/>
      <dgm:spPr/>
    </dgm:pt>
    <dgm:pt modelId="{EA4BFEB0-A284-43F7-8C34-E2573DA67A04}" type="pres">
      <dgm:prSet presAssocID="{077CF4B9-BF87-4AD7-B065-FBB476096966}" presName="rootText" presStyleLbl="node3" presStyleIdx="1" presStyleCnt="14">
        <dgm:presLayoutVars>
          <dgm:chPref val="3"/>
        </dgm:presLayoutVars>
      </dgm:prSet>
      <dgm:spPr/>
    </dgm:pt>
    <dgm:pt modelId="{76DAEDE7-4C00-4B54-B64C-A25C4A165A20}" type="pres">
      <dgm:prSet presAssocID="{077CF4B9-BF87-4AD7-B065-FBB476096966}" presName="rootConnector" presStyleLbl="node3" presStyleIdx="1" presStyleCnt="14"/>
      <dgm:spPr/>
    </dgm:pt>
    <dgm:pt modelId="{A81293B3-7BE4-4EE4-93F2-6B7EA3977C9B}" type="pres">
      <dgm:prSet presAssocID="{077CF4B9-BF87-4AD7-B065-FBB476096966}" presName="hierChild4" presStyleCnt="0"/>
      <dgm:spPr/>
    </dgm:pt>
    <dgm:pt modelId="{4DD4D6CF-C850-4250-8817-9DA1426AAB53}" type="pres">
      <dgm:prSet presAssocID="{F05F6CFE-550E-4D9D-AFCA-7A695015FD37}" presName="Name37" presStyleLbl="parChTrans1D4" presStyleIdx="1" presStyleCnt="16"/>
      <dgm:spPr/>
    </dgm:pt>
    <dgm:pt modelId="{D41D23C8-7411-474B-AF7C-F0E8F8F71631}" type="pres">
      <dgm:prSet presAssocID="{7E76BFE5-543C-4816-A435-244FFFDA00C7}" presName="hierRoot2" presStyleCnt="0">
        <dgm:presLayoutVars>
          <dgm:hierBranch val="init"/>
        </dgm:presLayoutVars>
      </dgm:prSet>
      <dgm:spPr/>
    </dgm:pt>
    <dgm:pt modelId="{859ADE48-C73F-4F25-9C67-904E3EDA5DE6}" type="pres">
      <dgm:prSet presAssocID="{7E76BFE5-543C-4816-A435-244FFFDA00C7}" presName="rootComposite" presStyleCnt="0"/>
      <dgm:spPr/>
    </dgm:pt>
    <dgm:pt modelId="{160A6000-DB3F-4FE0-9D80-79CB7D99F64F}" type="pres">
      <dgm:prSet presAssocID="{7E76BFE5-543C-4816-A435-244FFFDA00C7}" presName="rootText" presStyleLbl="node4" presStyleIdx="1" presStyleCnt="16">
        <dgm:presLayoutVars>
          <dgm:chPref val="3"/>
        </dgm:presLayoutVars>
      </dgm:prSet>
      <dgm:spPr/>
    </dgm:pt>
    <dgm:pt modelId="{6D758EA2-3AC9-4163-9B07-04CE82B56E67}" type="pres">
      <dgm:prSet presAssocID="{7E76BFE5-543C-4816-A435-244FFFDA00C7}" presName="rootConnector" presStyleLbl="node4" presStyleIdx="1" presStyleCnt="16"/>
      <dgm:spPr/>
    </dgm:pt>
    <dgm:pt modelId="{7AEBD17B-B0A8-4F6A-A97E-CB51B57D348B}" type="pres">
      <dgm:prSet presAssocID="{7E76BFE5-543C-4816-A435-244FFFDA00C7}" presName="hierChild4" presStyleCnt="0"/>
      <dgm:spPr/>
    </dgm:pt>
    <dgm:pt modelId="{3C57C810-A7A1-40A6-8A09-7024B846459D}" type="pres">
      <dgm:prSet presAssocID="{7E76BFE5-543C-4816-A435-244FFFDA00C7}" presName="hierChild5" presStyleCnt="0"/>
      <dgm:spPr/>
    </dgm:pt>
    <dgm:pt modelId="{DEB90B94-016B-4D85-82B7-8F2835C1E481}" type="pres">
      <dgm:prSet presAssocID="{1CC7A5C1-273A-442E-ADE8-DAB8D475649F}" presName="Name37" presStyleLbl="parChTrans1D4" presStyleIdx="2" presStyleCnt="16"/>
      <dgm:spPr/>
    </dgm:pt>
    <dgm:pt modelId="{F9425322-B92F-453B-9CC6-9A9323847272}" type="pres">
      <dgm:prSet presAssocID="{878E5D17-6D22-4963-BA4E-B950A035E8E3}" presName="hierRoot2" presStyleCnt="0">
        <dgm:presLayoutVars>
          <dgm:hierBranch val="init"/>
        </dgm:presLayoutVars>
      </dgm:prSet>
      <dgm:spPr/>
    </dgm:pt>
    <dgm:pt modelId="{EEDBB3A7-0C8B-4BB4-A187-880317677F36}" type="pres">
      <dgm:prSet presAssocID="{878E5D17-6D22-4963-BA4E-B950A035E8E3}" presName="rootComposite" presStyleCnt="0"/>
      <dgm:spPr/>
    </dgm:pt>
    <dgm:pt modelId="{59CB8178-8730-4881-B02C-629F5BB92295}" type="pres">
      <dgm:prSet presAssocID="{878E5D17-6D22-4963-BA4E-B950A035E8E3}" presName="rootText" presStyleLbl="node4" presStyleIdx="2" presStyleCnt="16">
        <dgm:presLayoutVars>
          <dgm:chPref val="3"/>
        </dgm:presLayoutVars>
      </dgm:prSet>
      <dgm:spPr/>
    </dgm:pt>
    <dgm:pt modelId="{E28E266A-9984-4C31-916F-49CD2ABEB98A}" type="pres">
      <dgm:prSet presAssocID="{878E5D17-6D22-4963-BA4E-B950A035E8E3}" presName="rootConnector" presStyleLbl="node4" presStyleIdx="2" presStyleCnt="16"/>
      <dgm:spPr/>
    </dgm:pt>
    <dgm:pt modelId="{2505AED4-B482-4729-94E3-BEAE6C104AF2}" type="pres">
      <dgm:prSet presAssocID="{878E5D17-6D22-4963-BA4E-B950A035E8E3}" presName="hierChild4" presStyleCnt="0"/>
      <dgm:spPr/>
    </dgm:pt>
    <dgm:pt modelId="{B74C60DC-8BF2-425F-A7FC-9F41777FB2D3}" type="pres">
      <dgm:prSet presAssocID="{878E5D17-6D22-4963-BA4E-B950A035E8E3}" presName="hierChild5" presStyleCnt="0"/>
      <dgm:spPr/>
    </dgm:pt>
    <dgm:pt modelId="{6F7E71F6-1A9E-40F0-8406-0AB3F10200A4}" type="pres">
      <dgm:prSet presAssocID="{077CF4B9-BF87-4AD7-B065-FBB476096966}" presName="hierChild5" presStyleCnt="0"/>
      <dgm:spPr/>
    </dgm:pt>
    <dgm:pt modelId="{9C18DD63-C2FB-42E1-8271-0478A1097D25}" type="pres">
      <dgm:prSet presAssocID="{64DF130B-A9C9-4AF3-BDF0-EE5609F2F9DE}" presName="Name37" presStyleLbl="parChTrans1D3" presStyleIdx="2" presStyleCnt="14"/>
      <dgm:spPr/>
    </dgm:pt>
    <dgm:pt modelId="{28C6B0A0-9AC8-4774-9D6A-1627A1AF72D7}" type="pres">
      <dgm:prSet presAssocID="{E741B28B-00EC-49D5-BAD4-C33BDF317296}" presName="hierRoot2" presStyleCnt="0">
        <dgm:presLayoutVars>
          <dgm:hierBranch val="init"/>
        </dgm:presLayoutVars>
      </dgm:prSet>
      <dgm:spPr/>
    </dgm:pt>
    <dgm:pt modelId="{EEB6BB76-82C7-4E60-AB34-B2C7D4782376}" type="pres">
      <dgm:prSet presAssocID="{E741B28B-00EC-49D5-BAD4-C33BDF317296}" presName="rootComposite" presStyleCnt="0"/>
      <dgm:spPr/>
    </dgm:pt>
    <dgm:pt modelId="{FFBD769C-48F2-4AC2-A454-C943DB980BF6}" type="pres">
      <dgm:prSet presAssocID="{E741B28B-00EC-49D5-BAD4-C33BDF317296}" presName="rootText" presStyleLbl="node3" presStyleIdx="2" presStyleCnt="14">
        <dgm:presLayoutVars>
          <dgm:chPref val="3"/>
        </dgm:presLayoutVars>
      </dgm:prSet>
      <dgm:spPr/>
    </dgm:pt>
    <dgm:pt modelId="{C81D7491-77AB-474B-889D-E31197BDB923}" type="pres">
      <dgm:prSet presAssocID="{E741B28B-00EC-49D5-BAD4-C33BDF317296}" presName="rootConnector" presStyleLbl="node3" presStyleIdx="2" presStyleCnt="14"/>
      <dgm:spPr/>
    </dgm:pt>
    <dgm:pt modelId="{9B99B44D-E1A2-45CF-8211-5140D28CE6B1}" type="pres">
      <dgm:prSet presAssocID="{E741B28B-00EC-49D5-BAD4-C33BDF317296}" presName="hierChild4" presStyleCnt="0"/>
      <dgm:spPr/>
    </dgm:pt>
    <dgm:pt modelId="{61446B6F-3512-40FA-AEFF-C4343157DCC3}" type="pres">
      <dgm:prSet presAssocID="{855AA37E-F9EC-48AB-9CB1-DB7AA83C4438}" presName="Name37" presStyleLbl="parChTrans1D4" presStyleIdx="3" presStyleCnt="16"/>
      <dgm:spPr/>
    </dgm:pt>
    <dgm:pt modelId="{A8D23963-C7BE-4AC1-9EC2-185B91C59878}" type="pres">
      <dgm:prSet presAssocID="{51D3AFAA-6575-465D-BD53-CE7E6340F93B}" presName="hierRoot2" presStyleCnt="0">
        <dgm:presLayoutVars>
          <dgm:hierBranch val="init"/>
        </dgm:presLayoutVars>
      </dgm:prSet>
      <dgm:spPr/>
    </dgm:pt>
    <dgm:pt modelId="{4B15962E-6F9A-40BC-AB42-93D543D54B36}" type="pres">
      <dgm:prSet presAssocID="{51D3AFAA-6575-465D-BD53-CE7E6340F93B}" presName="rootComposite" presStyleCnt="0"/>
      <dgm:spPr/>
    </dgm:pt>
    <dgm:pt modelId="{7B92E4DB-92E9-4AAF-9416-898E0AF71C16}" type="pres">
      <dgm:prSet presAssocID="{51D3AFAA-6575-465D-BD53-CE7E6340F93B}" presName="rootText" presStyleLbl="node4" presStyleIdx="3" presStyleCnt="16">
        <dgm:presLayoutVars>
          <dgm:chPref val="3"/>
        </dgm:presLayoutVars>
      </dgm:prSet>
      <dgm:spPr/>
    </dgm:pt>
    <dgm:pt modelId="{B446F15C-202D-4231-95A2-A0E1B5EE6D78}" type="pres">
      <dgm:prSet presAssocID="{51D3AFAA-6575-465D-BD53-CE7E6340F93B}" presName="rootConnector" presStyleLbl="node4" presStyleIdx="3" presStyleCnt="16"/>
      <dgm:spPr/>
    </dgm:pt>
    <dgm:pt modelId="{955D5903-BE2C-484B-978E-F1CD2260DA23}" type="pres">
      <dgm:prSet presAssocID="{51D3AFAA-6575-465D-BD53-CE7E6340F93B}" presName="hierChild4" presStyleCnt="0"/>
      <dgm:spPr/>
    </dgm:pt>
    <dgm:pt modelId="{E27B7D64-8DB3-4DDC-A496-B17E8CFFFE4D}" type="pres">
      <dgm:prSet presAssocID="{51D3AFAA-6575-465D-BD53-CE7E6340F93B}" presName="hierChild5" presStyleCnt="0"/>
      <dgm:spPr/>
    </dgm:pt>
    <dgm:pt modelId="{E998F8CC-FD21-4A9A-9292-9E7FBB537514}" type="pres">
      <dgm:prSet presAssocID="{E741B28B-00EC-49D5-BAD4-C33BDF317296}" presName="hierChild5" presStyleCnt="0"/>
      <dgm:spPr/>
    </dgm:pt>
    <dgm:pt modelId="{F5D9E4FE-0F34-4126-8D7B-6996693F35C7}" type="pres">
      <dgm:prSet presAssocID="{DAD30EBC-D936-4B35-BA37-A6F3E9986791}" presName="Name37" presStyleLbl="parChTrans1D3" presStyleIdx="3" presStyleCnt="14"/>
      <dgm:spPr/>
    </dgm:pt>
    <dgm:pt modelId="{8847F3D0-E3A5-4730-9484-47E606632B2E}" type="pres">
      <dgm:prSet presAssocID="{B707F1AC-2EF2-41D7-9A03-7BF536582DDB}" presName="hierRoot2" presStyleCnt="0">
        <dgm:presLayoutVars>
          <dgm:hierBranch val="init"/>
        </dgm:presLayoutVars>
      </dgm:prSet>
      <dgm:spPr/>
    </dgm:pt>
    <dgm:pt modelId="{85401426-9603-44DC-B9F8-5BE3F4186A93}" type="pres">
      <dgm:prSet presAssocID="{B707F1AC-2EF2-41D7-9A03-7BF536582DDB}" presName="rootComposite" presStyleCnt="0"/>
      <dgm:spPr/>
    </dgm:pt>
    <dgm:pt modelId="{FD42A4B9-846B-4ACA-8A89-3EC1B62FB62B}" type="pres">
      <dgm:prSet presAssocID="{B707F1AC-2EF2-41D7-9A03-7BF536582DDB}" presName="rootText" presStyleLbl="node3" presStyleIdx="3" presStyleCnt="14">
        <dgm:presLayoutVars>
          <dgm:chPref val="3"/>
        </dgm:presLayoutVars>
      </dgm:prSet>
      <dgm:spPr/>
    </dgm:pt>
    <dgm:pt modelId="{31993EF8-EAD3-4E45-AD8F-8CBBDA5FB74D}" type="pres">
      <dgm:prSet presAssocID="{B707F1AC-2EF2-41D7-9A03-7BF536582DDB}" presName="rootConnector" presStyleLbl="node3" presStyleIdx="3" presStyleCnt="14"/>
      <dgm:spPr/>
    </dgm:pt>
    <dgm:pt modelId="{1CE5A6F2-CC11-402B-AD71-9636D4858A3E}" type="pres">
      <dgm:prSet presAssocID="{B707F1AC-2EF2-41D7-9A03-7BF536582DDB}" presName="hierChild4" presStyleCnt="0"/>
      <dgm:spPr/>
    </dgm:pt>
    <dgm:pt modelId="{8063B1E3-AE54-46FC-A4F3-07B799D64AB9}" type="pres">
      <dgm:prSet presAssocID="{3AB66B0A-FBB8-49C4-915C-FEC28B336554}" presName="Name37" presStyleLbl="parChTrans1D4" presStyleIdx="4" presStyleCnt="16"/>
      <dgm:spPr/>
    </dgm:pt>
    <dgm:pt modelId="{19DDCD0F-9F02-43F6-AADF-0A00AAFA1593}" type="pres">
      <dgm:prSet presAssocID="{707083D5-9EDF-4F4C-B344-E2AA4C78E007}" presName="hierRoot2" presStyleCnt="0">
        <dgm:presLayoutVars>
          <dgm:hierBranch val="init"/>
        </dgm:presLayoutVars>
      </dgm:prSet>
      <dgm:spPr/>
    </dgm:pt>
    <dgm:pt modelId="{AE6C66F1-43C5-48CF-8D7F-C94C104D91D6}" type="pres">
      <dgm:prSet presAssocID="{707083D5-9EDF-4F4C-B344-E2AA4C78E007}" presName="rootComposite" presStyleCnt="0"/>
      <dgm:spPr/>
    </dgm:pt>
    <dgm:pt modelId="{4608EB62-66E2-4DE5-8420-F242BFC033BA}" type="pres">
      <dgm:prSet presAssocID="{707083D5-9EDF-4F4C-B344-E2AA4C78E007}" presName="rootText" presStyleLbl="node4" presStyleIdx="4" presStyleCnt="16">
        <dgm:presLayoutVars>
          <dgm:chPref val="3"/>
        </dgm:presLayoutVars>
      </dgm:prSet>
      <dgm:spPr/>
    </dgm:pt>
    <dgm:pt modelId="{25BD6261-7D7D-4D70-93C7-1D4D4F4CFB37}" type="pres">
      <dgm:prSet presAssocID="{707083D5-9EDF-4F4C-B344-E2AA4C78E007}" presName="rootConnector" presStyleLbl="node4" presStyleIdx="4" presStyleCnt="16"/>
      <dgm:spPr/>
    </dgm:pt>
    <dgm:pt modelId="{A6B32748-E0D8-4990-BDDC-13EC3D8C2962}" type="pres">
      <dgm:prSet presAssocID="{707083D5-9EDF-4F4C-B344-E2AA4C78E007}" presName="hierChild4" presStyleCnt="0"/>
      <dgm:spPr/>
    </dgm:pt>
    <dgm:pt modelId="{B98CF9DA-25B6-482F-B483-F87B29AAD5A7}" type="pres">
      <dgm:prSet presAssocID="{707083D5-9EDF-4F4C-B344-E2AA4C78E007}" presName="hierChild5" presStyleCnt="0"/>
      <dgm:spPr/>
    </dgm:pt>
    <dgm:pt modelId="{317634E3-9EBF-4CB6-AF97-26B263146AC0}" type="pres">
      <dgm:prSet presAssocID="{B707F1AC-2EF2-41D7-9A03-7BF536582DDB}" presName="hierChild5" presStyleCnt="0"/>
      <dgm:spPr/>
    </dgm:pt>
    <dgm:pt modelId="{959802FF-6923-44A2-9944-1132D2499C93}" type="pres">
      <dgm:prSet presAssocID="{0CD3BE97-F915-4B76-8FEF-791165B5D34F}" presName="hierChild5" presStyleCnt="0"/>
      <dgm:spPr/>
    </dgm:pt>
    <dgm:pt modelId="{FEA69E8C-7639-4E3C-81DB-07A361D7015E}" type="pres">
      <dgm:prSet presAssocID="{99E307B2-A6A0-4074-917A-C36318E8763E}" presName="Name37" presStyleLbl="parChTrans1D2" presStyleIdx="1" presStyleCnt="4"/>
      <dgm:spPr/>
    </dgm:pt>
    <dgm:pt modelId="{EE2B35FA-B479-4053-81F6-1759D68E6A61}" type="pres">
      <dgm:prSet presAssocID="{D46E637B-5CAA-44C6-AACC-B5B63545A962}" presName="hierRoot2" presStyleCnt="0">
        <dgm:presLayoutVars>
          <dgm:hierBranch val="init"/>
        </dgm:presLayoutVars>
      </dgm:prSet>
      <dgm:spPr/>
    </dgm:pt>
    <dgm:pt modelId="{32F25E40-42B0-4F73-A80A-1E048E74A8F6}" type="pres">
      <dgm:prSet presAssocID="{D46E637B-5CAA-44C6-AACC-B5B63545A962}" presName="rootComposite" presStyleCnt="0"/>
      <dgm:spPr/>
    </dgm:pt>
    <dgm:pt modelId="{DE643028-9E5E-4F81-8F43-31559DA58C89}" type="pres">
      <dgm:prSet presAssocID="{D46E637B-5CAA-44C6-AACC-B5B63545A962}" presName="rootText" presStyleLbl="node2" presStyleIdx="1" presStyleCnt="4">
        <dgm:presLayoutVars>
          <dgm:chPref val="3"/>
        </dgm:presLayoutVars>
      </dgm:prSet>
      <dgm:spPr/>
    </dgm:pt>
    <dgm:pt modelId="{1D107D39-3950-430A-9AC5-1690F97F3414}" type="pres">
      <dgm:prSet presAssocID="{D46E637B-5CAA-44C6-AACC-B5B63545A962}" presName="rootConnector" presStyleLbl="node2" presStyleIdx="1" presStyleCnt="4"/>
      <dgm:spPr/>
    </dgm:pt>
    <dgm:pt modelId="{09A91158-805C-4D1F-8FED-17867D0EA1BA}" type="pres">
      <dgm:prSet presAssocID="{D46E637B-5CAA-44C6-AACC-B5B63545A962}" presName="hierChild4" presStyleCnt="0"/>
      <dgm:spPr/>
    </dgm:pt>
    <dgm:pt modelId="{7887F7A1-4604-40F7-916B-216C43064D58}" type="pres">
      <dgm:prSet presAssocID="{1A3197B4-6A8E-497D-8ADE-FB16F255B3A0}" presName="Name37" presStyleLbl="parChTrans1D3" presStyleIdx="4" presStyleCnt="14"/>
      <dgm:spPr/>
    </dgm:pt>
    <dgm:pt modelId="{8A16ED19-E25C-4E78-B8D3-C2F51582CF28}" type="pres">
      <dgm:prSet presAssocID="{2EE54086-802C-40EC-B195-0ADC8CAE5D19}" presName="hierRoot2" presStyleCnt="0">
        <dgm:presLayoutVars>
          <dgm:hierBranch val="init"/>
        </dgm:presLayoutVars>
      </dgm:prSet>
      <dgm:spPr/>
    </dgm:pt>
    <dgm:pt modelId="{03CEBB5B-8AF8-469A-A29F-B92351E5DB5F}" type="pres">
      <dgm:prSet presAssocID="{2EE54086-802C-40EC-B195-0ADC8CAE5D19}" presName="rootComposite" presStyleCnt="0"/>
      <dgm:spPr/>
    </dgm:pt>
    <dgm:pt modelId="{21D17130-DFAD-4EB3-A394-A4FDADDB8B29}" type="pres">
      <dgm:prSet presAssocID="{2EE54086-802C-40EC-B195-0ADC8CAE5D19}" presName="rootText" presStyleLbl="node3" presStyleIdx="4" presStyleCnt="14">
        <dgm:presLayoutVars>
          <dgm:chPref val="3"/>
        </dgm:presLayoutVars>
      </dgm:prSet>
      <dgm:spPr/>
    </dgm:pt>
    <dgm:pt modelId="{9E3B46C0-9562-440C-91B9-021D2115E1F6}" type="pres">
      <dgm:prSet presAssocID="{2EE54086-802C-40EC-B195-0ADC8CAE5D19}" presName="rootConnector" presStyleLbl="node3" presStyleIdx="4" presStyleCnt="14"/>
      <dgm:spPr/>
    </dgm:pt>
    <dgm:pt modelId="{CAAE17CF-490A-4B90-8B7D-70D3B27DE0D5}" type="pres">
      <dgm:prSet presAssocID="{2EE54086-802C-40EC-B195-0ADC8CAE5D19}" presName="hierChild4" presStyleCnt="0"/>
      <dgm:spPr/>
    </dgm:pt>
    <dgm:pt modelId="{2F3199A5-61E2-4602-BA27-B49CEDE9FBD3}" type="pres">
      <dgm:prSet presAssocID="{DB0B2EBB-5987-4CEE-A248-2077CF06647C}" presName="Name37" presStyleLbl="parChTrans1D4" presStyleIdx="5" presStyleCnt="16"/>
      <dgm:spPr/>
    </dgm:pt>
    <dgm:pt modelId="{04566F5C-18B3-4F06-8D4D-C29422957259}" type="pres">
      <dgm:prSet presAssocID="{FB386290-FF9E-4233-8BE3-7C67684567EE}" presName="hierRoot2" presStyleCnt="0">
        <dgm:presLayoutVars>
          <dgm:hierBranch val="init"/>
        </dgm:presLayoutVars>
      </dgm:prSet>
      <dgm:spPr/>
    </dgm:pt>
    <dgm:pt modelId="{44DF4280-9AE3-473A-B280-80B77DF705FE}" type="pres">
      <dgm:prSet presAssocID="{FB386290-FF9E-4233-8BE3-7C67684567EE}" presName="rootComposite" presStyleCnt="0"/>
      <dgm:spPr/>
    </dgm:pt>
    <dgm:pt modelId="{EF621B6E-F7FD-4C1B-B251-848F40891B6E}" type="pres">
      <dgm:prSet presAssocID="{FB386290-FF9E-4233-8BE3-7C67684567EE}" presName="rootText" presStyleLbl="node4" presStyleIdx="5" presStyleCnt="16">
        <dgm:presLayoutVars>
          <dgm:chPref val="3"/>
        </dgm:presLayoutVars>
      </dgm:prSet>
      <dgm:spPr/>
    </dgm:pt>
    <dgm:pt modelId="{0814B80A-6AFD-49F1-82F9-F6D45DBC3D38}" type="pres">
      <dgm:prSet presAssocID="{FB386290-FF9E-4233-8BE3-7C67684567EE}" presName="rootConnector" presStyleLbl="node4" presStyleIdx="5" presStyleCnt="16"/>
      <dgm:spPr/>
    </dgm:pt>
    <dgm:pt modelId="{D503CFCB-6FDE-488E-A6B1-AA63A7E972A5}" type="pres">
      <dgm:prSet presAssocID="{FB386290-FF9E-4233-8BE3-7C67684567EE}" presName="hierChild4" presStyleCnt="0"/>
      <dgm:spPr/>
    </dgm:pt>
    <dgm:pt modelId="{DA748E45-7619-4390-8476-26FF4B78879D}" type="pres">
      <dgm:prSet presAssocID="{FB386290-FF9E-4233-8BE3-7C67684567EE}" presName="hierChild5" presStyleCnt="0"/>
      <dgm:spPr/>
    </dgm:pt>
    <dgm:pt modelId="{6223844D-3AB8-4ED2-89DF-2293CE0BE944}" type="pres">
      <dgm:prSet presAssocID="{466CD936-124C-49D1-91E9-4B4BB3094FF5}" presName="Name37" presStyleLbl="parChTrans1D4" presStyleIdx="6" presStyleCnt="16"/>
      <dgm:spPr/>
    </dgm:pt>
    <dgm:pt modelId="{ECD17F51-469F-4045-B364-4C4585147A3C}" type="pres">
      <dgm:prSet presAssocID="{45808FBB-E230-49E1-A0F2-28215611FC28}" presName="hierRoot2" presStyleCnt="0">
        <dgm:presLayoutVars>
          <dgm:hierBranch val="init"/>
        </dgm:presLayoutVars>
      </dgm:prSet>
      <dgm:spPr/>
    </dgm:pt>
    <dgm:pt modelId="{6B833807-563A-47B1-BF06-B506B425359B}" type="pres">
      <dgm:prSet presAssocID="{45808FBB-E230-49E1-A0F2-28215611FC28}" presName="rootComposite" presStyleCnt="0"/>
      <dgm:spPr/>
    </dgm:pt>
    <dgm:pt modelId="{868CBBC0-9DA2-46F0-918B-6340B001BD03}" type="pres">
      <dgm:prSet presAssocID="{45808FBB-E230-49E1-A0F2-28215611FC28}" presName="rootText" presStyleLbl="node4" presStyleIdx="6" presStyleCnt="16">
        <dgm:presLayoutVars>
          <dgm:chPref val="3"/>
        </dgm:presLayoutVars>
      </dgm:prSet>
      <dgm:spPr/>
    </dgm:pt>
    <dgm:pt modelId="{68C2A9DE-53B0-40F8-A43B-A1E22455B6F9}" type="pres">
      <dgm:prSet presAssocID="{45808FBB-E230-49E1-A0F2-28215611FC28}" presName="rootConnector" presStyleLbl="node4" presStyleIdx="6" presStyleCnt="16"/>
      <dgm:spPr/>
    </dgm:pt>
    <dgm:pt modelId="{2D9A3E46-CAC0-4734-AFB9-4CA3FDBF05C5}" type="pres">
      <dgm:prSet presAssocID="{45808FBB-E230-49E1-A0F2-28215611FC28}" presName="hierChild4" presStyleCnt="0"/>
      <dgm:spPr/>
    </dgm:pt>
    <dgm:pt modelId="{632A40D0-9C40-4F7A-BF4E-4D11EE34943B}" type="pres">
      <dgm:prSet presAssocID="{45808FBB-E230-49E1-A0F2-28215611FC28}" presName="hierChild5" presStyleCnt="0"/>
      <dgm:spPr/>
    </dgm:pt>
    <dgm:pt modelId="{C0736AE9-AD15-4681-9602-59D901873C9E}" type="pres">
      <dgm:prSet presAssocID="{2EE54086-802C-40EC-B195-0ADC8CAE5D19}" presName="hierChild5" presStyleCnt="0"/>
      <dgm:spPr/>
    </dgm:pt>
    <dgm:pt modelId="{6C81CF95-3935-42FE-9021-B4C2804C8CCF}" type="pres">
      <dgm:prSet presAssocID="{B67FFBB1-C052-4B63-B2FA-90C51D68D1B0}" presName="Name37" presStyleLbl="parChTrans1D3" presStyleIdx="5" presStyleCnt="14"/>
      <dgm:spPr/>
    </dgm:pt>
    <dgm:pt modelId="{F1FB5571-4D10-4F34-A874-FB2754D85D8A}" type="pres">
      <dgm:prSet presAssocID="{E61FC745-8BCD-424B-B366-B97BD127C8B0}" presName="hierRoot2" presStyleCnt="0">
        <dgm:presLayoutVars>
          <dgm:hierBranch val="init"/>
        </dgm:presLayoutVars>
      </dgm:prSet>
      <dgm:spPr/>
    </dgm:pt>
    <dgm:pt modelId="{F654E603-DEFA-47DB-8914-1B885ABC6E41}" type="pres">
      <dgm:prSet presAssocID="{E61FC745-8BCD-424B-B366-B97BD127C8B0}" presName="rootComposite" presStyleCnt="0"/>
      <dgm:spPr/>
    </dgm:pt>
    <dgm:pt modelId="{DD729194-76F1-4AF2-A9F7-B00FA4680D77}" type="pres">
      <dgm:prSet presAssocID="{E61FC745-8BCD-424B-B366-B97BD127C8B0}" presName="rootText" presStyleLbl="node3" presStyleIdx="5" presStyleCnt="14">
        <dgm:presLayoutVars>
          <dgm:chPref val="3"/>
        </dgm:presLayoutVars>
      </dgm:prSet>
      <dgm:spPr/>
    </dgm:pt>
    <dgm:pt modelId="{02CEF193-1B61-4028-84BD-11D6CB144C12}" type="pres">
      <dgm:prSet presAssocID="{E61FC745-8BCD-424B-B366-B97BD127C8B0}" presName="rootConnector" presStyleLbl="node3" presStyleIdx="5" presStyleCnt="14"/>
      <dgm:spPr/>
    </dgm:pt>
    <dgm:pt modelId="{19575DD7-7B07-43AC-8BCC-7F9BA8E0429A}" type="pres">
      <dgm:prSet presAssocID="{E61FC745-8BCD-424B-B366-B97BD127C8B0}" presName="hierChild4" presStyleCnt="0"/>
      <dgm:spPr/>
    </dgm:pt>
    <dgm:pt modelId="{A8CBD56D-BD96-413D-83AF-4B6A98162AAE}" type="pres">
      <dgm:prSet presAssocID="{A75760A4-2501-443C-9E82-B1E23AE090C5}" presName="Name37" presStyleLbl="parChTrans1D4" presStyleIdx="7" presStyleCnt="16"/>
      <dgm:spPr/>
    </dgm:pt>
    <dgm:pt modelId="{D39E9CFC-9836-438E-B3FF-03DEE8D5AA1E}" type="pres">
      <dgm:prSet presAssocID="{3FC93750-0E6A-443E-991B-B98361D5868D}" presName="hierRoot2" presStyleCnt="0">
        <dgm:presLayoutVars>
          <dgm:hierBranch val="init"/>
        </dgm:presLayoutVars>
      </dgm:prSet>
      <dgm:spPr/>
    </dgm:pt>
    <dgm:pt modelId="{468EBAFC-6304-4317-9760-6FEA37DF7E54}" type="pres">
      <dgm:prSet presAssocID="{3FC93750-0E6A-443E-991B-B98361D5868D}" presName="rootComposite" presStyleCnt="0"/>
      <dgm:spPr/>
    </dgm:pt>
    <dgm:pt modelId="{C5F0818F-57E9-4ABA-B91A-651D3936DB8C}" type="pres">
      <dgm:prSet presAssocID="{3FC93750-0E6A-443E-991B-B98361D5868D}" presName="rootText" presStyleLbl="node4" presStyleIdx="7" presStyleCnt="16">
        <dgm:presLayoutVars>
          <dgm:chPref val="3"/>
        </dgm:presLayoutVars>
      </dgm:prSet>
      <dgm:spPr/>
    </dgm:pt>
    <dgm:pt modelId="{E9F6D03C-5380-4F75-9CC9-4C6365679ED7}" type="pres">
      <dgm:prSet presAssocID="{3FC93750-0E6A-443E-991B-B98361D5868D}" presName="rootConnector" presStyleLbl="node4" presStyleIdx="7" presStyleCnt="16"/>
      <dgm:spPr/>
    </dgm:pt>
    <dgm:pt modelId="{02A12BFB-D558-4FB9-B5C7-45305A562A45}" type="pres">
      <dgm:prSet presAssocID="{3FC93750-0E6A-443E-991B-B98361D5868D}" presName="hierChild4" presStyleCnt="0"/>
      <dgm:spPr/>
    </dgm:pt>
    <dgm:pt modelId="{81F90963-16D2-423A-A563-7DFAB68CEB92}" type="pres">
      <dgm:prSet presAssocID="{3FC93750-0E6A-443E-991B-B98361D5868D}" presName="hierChild5" presStyleCnt="0"/>
      <dgm:spPr/>
    </dgm:pt>
    <dgm:pt modelId="{AFC9870F-292D-451E-AAAE-6FE3EF23379F}" type="pres">
      <dgm:prSet presAssocID="{E61FC745-8BCD-424B-B366-B97BD127C8B0}" presName="hierChild5" presStyleCnt="0"/>
      <dgm:spPr/>
    </dgm:pt>
    <dgm:pt modelId="{74337FC1-8E9D-4BB4-88A5-5AD04B375EAC}" type="pres">
      <dgm:prSet presAssocID="{C3BA4137-245F-457B-9CCA-BDBC9B6AA3A8}" presName="Name37" presStyleLbl="parChTrans1D3" presStyleIdx="6" presStyleCnt="14"/>
      <dgm:spPr/>
    </dgm:pt>
    <dgm:pt modelId="{ECCACED2-E2ED-4F7F-A5AD-E63142DCED6A}" type="pres">
      <dgm:prSet presAssocID="{1E07B9D5-B61F-4C5E-91DA-E377106DC950}" presName="hierRoot2" presStyleCnt="0">
        <dgm:presLayoutVars>
          <dgm:hierBranch val="init"/>
        </dgm:presLayoutVars>
      </dgm:prSet>
      <dgm:spPr/>
    </dgm:pt>
    <dgm:pt modelId="{AB16C003-82BB-4C50-A23C-87C7592EE0CB}" type="pres">
      <dgm:prSet presAssocID="{1E07B9D5-B61F-4C5E-91DA-E377106DC950}" presName="rootComposite" presStyleCnt="0"/>
      <dgm:spPr/>
    </dgm:pt>
    <dgm:pt modelId="{8F8BF8E0-4737-4A8B-A829-414F761A4114}" type="pres">
      <dgm:prSet presAssocID="{1E07B9D5-B61F-4C5E-91DA-E377106DC950}" presName="rootText" presStyleLbl="node3" presStyleIdx="6" presStyleCnt="14">
        <dgm:presLayoutVars>
          <dgm:chPref val="3"/>
        </dgm:presLayoutVars>
      </dgm:prSet>
      <dgm:spPr/>
    </dgm:pt>
    <dgm:pt modelId="{65C46BBA-50CB-4108-A86E-0D1F8B88B064}" type="pres">
      <dgm:prSet presAssocID="{1E07B9D5-B61F-4C5E-91DA-E377106DC950}" presName="rootConnector" presStyleLbl="node3" presStyleIdx="6" presStyleCnt="14"/>
      <dgm:spPr/>
    </dgm:pt>
    <dgm:pt modelId="{23FAD0E3-5B52-43B1-B893-A575E11CF7A1}" type="pres">
      <dgm:prSet presAssocID="{1E07B9D5-B61F-4C5E-91DA-E377106DC950}" presName="hierChild4" presStyleCnt="0"/>
      <dgm:spPr/>
    </dgm:pt>
    <dgm:pt modelId="{AC75CC1D-BDC5-45F6-84A1-54489117D5B9}" type="pres">
      <dgm:prSet presAssocID="{998237FD-0D4D-4BAD-B017-562AE5D8BEE4}" presName="Name37" presStyleLbl="parChTrans1D4" presStyleIdx="8" presStyleCnt="16"/>
      <dgm:spPr/>
    </dgm:pt>
    <dgm:pt modelId="{B845331E-7D71-491F-BB46-7E63C8A779B4}" type="pres">
      <dgm:prSet presAssocID="{7F9663B6-36AC-426A-BD9E-F16371F7E62B}" presName="hierRoot2" presStyleCnt="0">
        <dgm:presLayoutVars>
          <dgm:hierBranch val="init"/>
        </dgm:presLayoutVars>
      </dgm:prSet>
      <dgm:spPr/>
    </dgm:pt>
    <dgm:pt modelId="{E5DFECBF-BA73-4BA3-BA9A-940D27EAD919}" type="pres">
      <dgm:prSet presAssocID="{7F9663B6-36AC-426A-BD9E-F16371F7E62B}" presName="rootComposite" presStyleCnt="0"/>
      <dgm:spPr/>
    </dgm:pt>
    <dgm:pt modelId="{BE5B110E-FEAB-491B-AB69-A51D8FECE4A5}" type="pres">
      <dgm:prSet presAssocID="{7F9663B6-36AC-426A-BD9E-F16371F7E62B}" presName="rootText" presStyleLbl="node4" presStyleIdx="8" presStyleCnt="16">
        <dgm:presLayoutVars>
          <dgm:chPref val="3"/>
        </dgm:presLayoutVars>
      </dgm:prSet>
      <dgm:spPr/>
    </dgm:pt>
    <dgm:pt modelId="{DF4F151D-27D9-4C59-99FA-496E57B1969A}" type="pres">
      <dgm:prSet presAssocID="{7F9663B6-36AC-426A-BD9E-F16371F7E62B}" presName="rootConnector" presStyleLbl="node4" presStyleIdx="8" presStyleCnt="16"/>
      <dgm:spPr/>
    </dgm:pt>
    <dgm:pt modelId="{427F96A9-12DB-43C5-8B40-23E410470CAC}" type="pres">
      <dgm:prSet presAssocID="{7F9663B6-36AC-426A-BD9E-F16371F7E62B}" presName="hierChild4" presStyleCnt="0"/>
      <dgm:spPr/>
    </dgm:pt>
    <dgm:pt modelId="{0CC2015F-32BF-4078-A658-739851CB5978}" type="pres">
      <dgm:prSet presAssocID="{7F9663B6-36AC-426A-BD9E-F16371F7E62B}" presName="hierChild5" presStyleCnt="0"/>
      <dgm:spPr/>
    </dgm:pt>
    <dgm:pt modelId="{B067958F-2AC1-4FAE-83C2-EA532DCDCA1D}" type="pres">
      <dgm:prSet presAssocID="{1E07B9D5-B61F-4C5E-91DA-E377106DC950}" presName="hierChild5" presStyleCnt="0"/>
      <dgm:spPr/>
    </dgm:pt>
    <dgm:pt modelId="{1CAAE91A-29C7-425D-A9AF-8F1879B031C2}" type="pres">
      <dgm:prSet presAssocID="{8FD5E087-11BD-46B9-B066-EA9D66A98023}" presName="Name37" presStyleLbl="parChTrans1D3" presStyleIdx="7" presStyleCnt="14"/>
      <dgm:spPr/>
    </dgm:pt>
    <dgm:pt modelId="{D42E86E9-3170-47A8-AA12-87D08CB28936}" type="pres">
      <dgm:prSet presAssocID="{B1936F4C-19A5-4902-AAD2-7C42A170AFE9}" presName="hierRoot2" presStyleCnt="0">
        <dgm:presLayoutVars>
          <dgm:hierBranch val="init"/>
        </dgm:presLayoutVars>
      </dgm:prSet>
      <dgm:spPr/>
    </dgm:pt>
    <dgm:pt modelId="{EE08E204-C446-473A-8A0B-84887D9E6134}" type="pres">
      <dgm:prSet presAssocID="{B1936F4C-19A5-4902-AAD2-7C42A170AFE9}" presName="rootComposite" presStyleCnt="0"/>
      <dgm:spPr/>
    </dgm:pt>
    <dgm:pt modelId="{D3749DC0-B69B-492A-8E37-0813B544BD80}" type="pres">
      <dgm:prSet presAssocID="{B1936F4C-19A5-4902-AAD2-7C42A170AFE9}" presName="rootText" presStyleLbl="node3" presStyleIdx="7" presStyleCnt="14">
        <dgm:presLayoutVars>
          <dgm:chPref val="3"/>
        </dgm:presLayoutVars>
      </dgm:prSet>
      <dgm:spPr/>
    </dgm:pt>
    <dgm:pt modelId="{C951F925-73BE-4E6E-B5C6-F376E193CFCB}" type="pres">
      <dgm:prSet presAssocID="{B1936F4C-19A5-4902-AAD2-7C42A170AFE9}" presName="rootConnector" presStyleLbl="node3" presStyleIdx="7" presStyleCnt="14"/>
      <dgm:spPr/>
    </dgm:pt>
    <dgm:pt modelId="{B5D9424E-9AE0-4177-90E9-191612711931}" type="pres">
      <dgm:prSet presAssocID="{B1936F4C-19A5-4902-AAD2-7C42A170AFE9}" presName="hierChild4" presStyleCnt="0"/>
      <dgm:spPr/>
    </dgm:pt>
    <dgm:pt modelId="{286AFF31-E675-498A-B9BD-411FCA3B0220}" type="pres">
      <dgm:prSet presAssocID="{B1936F4C-19A5-4902-AAD2-7C42A170AFE9}" presName="hierChild5" presStyleCnt="0"/>
      <dgm:spPr/>
    </dgm:pt>
    <dgm:pt modelId="{1FBC7D79-6B35-4709-8851-B5F97E6C7D1A}" type="pres">
      <dgm:prSet presAssocID="{D46E637B-5CAA-44C6-AACC-B5B63545A962}" presName="hierChild5" presStyleCnt="0"/>
      <dgm:spPr/>
    </dgm:pt>
    <dgm:pt modelId="{48B3ADA2-2779-4B23-AC7F-2507C58A8F14}" type="pres">
      <dgm:prSet presAssocID="{4B49B280-0753-4493-8337-6EA517AA53B1}" presName="Name37" presStyleLbl="parChTrans1D2" presStyleIdx="2" presStyleCnt="4"/>
      <dgm:spPr/>
    </dgm:pt>
    <dgm:pt modelId="{2A7B2492-B59F-4110-B03F-BC61A65E7448}" type="pres">
      <dgm:prSet presAssocID="{E3FECAB5-3B40-44B2-9B58-C05D9516EAF8}" presName="hierRoot2" presStyleCnt="0">
        <dgm:presLayoutVars>
          <dgm:hierBranch val="init"/>
        </dgm:presLayoutVars>
      </dgm:prSet>
      <dgm:spPr/>
    </dgm:pt>
    <dgm:pt modelId="{21C5D03D-119E-4377-B59B-DF63F1499511}" type="pres">
      <dgm:prSet presAssocID="{E3FECAB5-3B40-44B2-9B58-C05D9516EAF8}" presName="rootComposite" presStyleCnt="0"/>
      <dgm:spPr/>
    </dgm:pt>
    <dgm:pt modelId="{26D30EDA-CF99-4F8E-A61D-4CA0DA663750}" type="pres">
      <dgm:prSet presAssocID="{E3FECAB5-3B40-44B2-9B58-C05D9516EAF8}" presName="rootText" presStyleLbl="node2" presStyleIdx="2" presStyleCnt="4">
        <dgm:presLayoutVars>
          <dgm:chPref val="3"/>
        </dgm:presLayoutVars>
      </dgm:prSet>
      <dgm:spPr/>
    </dgm:pt>
    <dgm:pt modelId="{BC4B8C77-8651-4E5B-8EEB-4EBFC60F7601}" type="pres">
      <dgm:prSet presAssocID="{E3FECAB5-3B40-44B2-9B58-C05D9516EAF8}" presName="rootConnector" presStyleLbl="node2" presStyleIdx="2" presStyleCnt="4"/>
      <dgm:spPr/>
    </dgm:pt>
    <dgm:pt modelId="{D495C81B-83EB-49F0-A6B1-DEC1109BBE68}" type="pres">
      <dgm:prSet presAssocID="{E3FECAB5-3B40-44B2-9B58-C05D9516EAF8}" presName="hierChild4" presStyleCnt="0"/>
      <dgm:spPr/>
    </dgm:pt>
    <dgm:pt modelId="{7B627FCE-0796-4F1E-B9FE-939578CF060C}" type="pres">
      <dgm:prSet presAssocID="{CA9E673A-9133-48C2-801F-BC106C2693F1}" presName="Name37" presStyleLbl="parChTrans1D3" presStyleIdx="8" presStyleCnt="14"/>
      <dgm:spPr/>
    </dgm:pt>
    <dgm:pt modelId="{48A62AA1-FA94-4952-B241-406A0606C1CF}" type="pres">
      <dgm:prSet presAssocID="{FDE7595C-B81A-4F34-BD84-F4E4D36D83F2}" presName="hierRoot2" presStyleCnt="0">
        <dgm:presLayoutVars>
          <dgm:hierBranch val="init"/>
        </dgm:presLayoutVars>
      </dgm:prSet>
      <dgm:spPr/>
    </dgm:pt>
    <dgm:pt modelId="{AC07566F-C5C2-489F-A0E2-9FFFA999AD98}" type="pres">
      <dgm:prSet presAssocID="{FDE7595C-B81A-4F34-BD84-F4E4D36D83F2}" presName="rootComposite" presStyleCnt="0"/>
      <dgm:spPr/>
    </dgm:pt>
    <dgm:pt modelId="{38BDFA1C-72D6-48CC-97AF-E69DA84A65E2}" type="pres">
      <dgm:prSet presAssocID="{FDE7595C-B81A-4F34-BD84-F4E4D36D83F2}" presName="rootText" presStyleLbl="node3" presStyleIdx="8" presStyleCnt="14">
        <dgm:presLayoutVars>
          <dgm:chPref val="3"/>
        </dgm:presLayoutVars>
      </dgm:prSet>
      <dgm:spPr/>
    </dgm:pt>
    <dgm:pt modelId="{20A8C7B7-9341-45DA-A330-DE2B7ED01911}" type="pres">
      <dgm:prSet presAssocID="{FDE7595C-B81A-4F34-BD84-F4E4D36D83F2}" presName="rootConnector" presStyleLbl="node3" presStyleIdx="8" presStyleCnt="14"/>
      <dgm:spPr/>
    </dgm:pt>
    <dgm:pt modelId="{88A0731F-BD0C-4E42-8531-F61EACB2B6E3}" type="pres">
      <dgm:prSet presAssocID="{FDE7595C-B81A-4F34-BD84-F4E4D36D83F2}" presName="hierChild4" presStyleCnt="0"/>
      <dgm:spPr/>
    </dgm:pt>
    <dgm:pt modelId="{731F8EA3-F28F-426D-A603-ED1AE0C830F7}" type="pres">
      <dgm:prSet presAssocID="{7C1124F3-9D7B-481B-8571-671EDF58E7D6}" presName="Name37" presStyleLbl="parChTrans1D4" presStyleIdx="9" presStyleCnt="16"/>
      <dgm:spPr/>
    </dgm:pt>
    <dgm:pt modelId="{9BE43634-66D5-4A01-8A9A-55DEDCFE9AC5}" type="pres">
      <dgm:prSet presAssocID="{889C59F9-14F8-43B0-98FE-EDF27EAE8141}" presName="hierRoot2" presStyleCnt="0">
        <dgm:presLayoutVars>
          <dgm:hierBranch val="init"/>
        </dgm:presLayoutVars>
      </dgm:prSet>
      <dgm:spPr/>
    </dgm:pt>
    <dgm:pt modelId="{647004B8-CCCB-4365-8407-2336DDCC055B}" type="pres">
      <dgm:prSet presAssocID="{889C59F9-14F8-43B0-98FE-EDF27EAE8141}" presName="rootComposite" presStyleCnt="0"/>
      <dgm:spPr/>
    </dgm:pt>
    <dgm:pt modelId="{265A7E96-A04C-43AB-9DC8-69D2573156CA}" type="pres">
      <dgm:prSet presAssocID="{889C59F9-14F8-43B0-98FE-EDF27EAE8141}" presName="rootText" presStyleLbl="node4" presStyleIdx="9" presStyleCnt="16">
        <dgm:presLayoutVars>
          <dgm:chPref val="3"/>
        </dgm:presLayoutVars>
      </dgm:prSet>
      <dgm:spPr/>
    </dgm:pt>
    <dgm:pt modelId="{564F314C-4AFF-4304-83EE-8FC679750944}" type="pres">
      <dgm:prSet presAssocID="{889C59F9-14F8-43B0-98FE-EDF27EAE8141}" presName="rootConnector" presStyleLbl="node4" presStyleIdx="9" presStyleCnt="16"/>
      <dgm:spPr/>
    </dgm:pt>
    <dgm:pt modelId="{95A9FE2D-FAE5-496C-9B0E-0DEE8767E9A3}" type="pres">
      <dgm:prSet presAssocID="{889C59F9-14F8-43B0-98FE-EDF27EAE8141}" presName="hierChild4" presStyleCnt="0"/>
      <dgm:spPr/>
    </dgm:pt>
    <dgm:pt modelId="{A0A6DD6F-B4F6-4697-96A1-25C325AFB073}" type="pres">
      <dgm:prSet presAssocID="{889C59F9-14F8-43B0-98FE-EDF27EAE8141}" presName="hierChild5" presStyleCnt="0"/>
      <dgm:spPr/>
    </dgm:pt>
    <dgm:pt modelId="{F06AFA52-F968-4B8D-B05B-798E884ADA0C}" type="pres">
      <dgm:prSet presAssocID="{BBF11A9C-5E9F-4ACC-BAB0-B427893DB15F}" presName="Name37" presStyleLbl="parChTrans1D4" presStyleIdx="10" presStyleCnt="16"/>
      <dgm:spPr/>
    </dgm:pt>
    <dgm:pt modelId="{6F70A635-E86C-434B-9E55-C8796497026E}" type="pres">
      <dgm:prSet presAssocID="{7E3F8EC6-654B-43CD-859F-E21E1A416C45}" presName="hierRoot2" presStyleCnt="0">
        <dgm:presLayoutVars>
          <dgm:hierBranch val="init"/>
        </dgm:presLayoutVars>
      </dgm:prSet>
      <dgm:spPr/>
    </dgm:pt>
    <dgm:pt modelId="{87483D67-44CA-455F-9BD1-701BF86C9D95}" type="pres">
      <dgm:prSet presAssocID="{7E3F8EC6-654B-43CD-859F-E21E1A416C45}" presName="rootComposite" presStyleCnt="0"/>
      <dgm:spPr/>
    </dgm:pt>
    <dgm:pt modelId="{1B8032D7-0F5C-4589-8C97-3667097BB2F0}" type="pres">
      <dgm:prSet presAssocID="{7E3F8EC6-654B-43CD-859F-E21E1A416C45}" presName="rootText" presStyleLbl="node4" presStyleIdx="10" presStyleCnt="16">
        <dgm:presLayoutVars>
          <dgm:chPref val="3"/>
        </dgm:presLayoutVars>
      </dgm:prSet>
      <dgm:spPr/>
    </dgm:pt>
    <dgm:pt modelId="{163C8939-6A81-4D58-AB01-554EC8A2BE09}" type="pres">
      <dgm:prSet presAssocID="{7E3F8EC6-654B-43CD-859F-E21E1A416C45}" presName="rootConnector" presStyleLbl="node4" presStyleIdx="10" presStyleCnt="16"/>
      <dgm:spPr/>
    </dgm:pt>
    <dgm:pt modelId="{948AC33E-A234-4705-AAC5-C2997A7BFA6C}" type="pres">
      <dgm:prSet presAssocID="{7E3F8EC6-654B-43CD-859F-E21E1A416C45}" presName="hierChild4" presStyleCnt="0"/>
      <dgm:spPr/>
    </dgm:pt>
    <dgm:pt modelId="{0CBEEA0B-3FB1-4980-BDD4-5582A9F43DCC}" type="pres">
      <dgm:prSet presAssocID="{7E3F8EC6-654B-43CD-859F-E21E1A416C45}" presName="hierChild5" presStyleCnt="0"/>
      <dgm:spPr/>
    </dgm:pt>
    <dgm:pt modelId="{57283BD5-7A55-4383-929A-166301680784}" type="pres">
      <dgm:prSet presAssocID="{FDE7595C-B81A-4F34-BD84-F4E4D36D83F2}" presName="hierChild5" presStyleCnt="0"/>
      <dgm:spPr/>
    </dgm:pt>
    <dgm:pt modelId="{0BC56AA6-CA7A-4658-A8D8-CD013CA99D58}" type="pres">
      <dgm:prSet presAssocID="{D2615728-3E4C-4620-BD90-0B602A9F0A2D}" presName="Name37" presStyleLbl="parChTrans1D3" presStyleIdx="9" presStyleCnt="14"/>
      <dgm:spPr/>
    </dgm:pt>
    <dgm:pt modelId="{7B75CBF7-4E48-452E-B794-2737EC7FF526}" type="pres">
      <dgm:prSet presAssocID="{7EE871BF-2C7F-4FF7-8273-66559A0D24FA}" presName="hierRoot2" presStyleCnt="0">
        <dgm:presLayoutVars>
          <dgm:hierBranch val="init"/>
        </dgm:presLayoutVars>
      </dgm:prSet>
      <dgm:spPr/>
    </dgm:pt>
    <dgm:pt modelId="{831B123B-D287-4FAD-86BF-8D652035E6FE}" type="pres">
      <dgm:prSet presAssocID="{7EE871BF-2C7F-4FF7-8273-66559A0D24FA}" presName="rootComposite" presStyleCnt="0"/>
      <dgm:spPr/>
    </dgm:pt>
    <dgm:pt modelId="{F61CB1E0-0D7E-49AE-924A-5E433B579B76}" type="pres">
      <dgm:prSet presAssocID="{7EE871BF-2C7F-4FF7-8273-66559A0D24FA}" presName="rootText" presStyleLbl="node3" presStyleIdx="9" presStyleCnt="14">
        <dgm:presLayoutVars>
          <dgm:chPref val="3"/>
        </dgm:presLayoutVars>
      </dgm:prSet>
      <dgm:spPr/>
    </dgm:pt>
    <dgm:pt modelId="{5B5A9C9D-61F0-47F9-AC24-9D30BE5E0558}" type="pres">
      <dgm:prSet presAssocID="{7EE871BF-2C7F-4FF7-8273-66559A0D24FA}" presName="rootConnector" presStyleLbl="node3" presStyleIdx="9" presStyleCnt="14"/>
      <dgm:spPr/>
    </dgm:pt>
    <dgm:pt modelId="{03A557D4-E8BD-486A-95D3-88AE894C3EE9}" type="pres">
      <dgm:prSet presAssocID="{7EE871BF-2C7F-4FF7-8273-66559A0D24FA}" presName="hierChild4" presStyleCnt="0"/>
      <dgm:spPr/>
    </dgm:pt>
    <dgm:pt modelId="{5E998EF5-EAC6-41CB-9317-B15F3875D50C}" type="pres">
      <dgm:prSet presAssocID="{37370873-AEB8-48B6-BFBC-88911B59E5BD}" presName="Name37" presStyleLbl="parChTrans1D4" presStyleIdx="11" presStyleCnt="16"/>
      <dgm:spPr/>
    </dgm:pt>
    <dgm:pt modelId="{6B688E22-6FE6-42B4-A4F7-9F7BADF0603E}" type="pres">
      <dgm:prSet presAssocID="{01072BE4-96DF-4B54-AF65-60C31B38E15D}" presName="hierRoot2" presStyleCnt="0">
        <dgm:presLayoutVars>
          <dgm:hierBranch val="init"/>
        </dgm:presLayoutVars>
      </dgm:prSet>
      <dgm:spPr/>
    </dgm:pt>
    <dgm:pt modelId="{B8D27707-4327-418C-87DF-46F0412458C7}" type="pres">
      <dgm:prSet presAssocID="{01072BE4-96DF-4B54-AF65-60C31B38E15D}" presName="rootComposite" presStyleCnt="0"/>
      <dgm:spPr/>
    </dgm:pt>
    <dgm:pt modelId="{CFE24525-6655-4987-9B5D-10E950E73BA2}" type="pres">
      <dgm:prSet presAssocID="{01072BE4-96DF-4B54-AF65-60C31B38E15D}" presName="rootText" presStyleLbl="node4" presStyleIdx="11" presStyleCnt="16">
        <dgm:presLayoutVars>
          <dgm:chPref val="3"/>
        </dgm:presLayoutVars>
      </dgm:prSet>
      <dgm:spPr/>
    </dgm:pt>
    <dgm:pt modelId="{07CAED9D-512C-4F7C-8136-0D50A2CA8BC4}" type="pres">
      <dgm:prSet presAssocID="{01072BE4-96DF-4B54-AF65-60C31B38E15D}" presName="rootConnector" presStyleLbl="node4" presStyleIdx="11" presStyleCnt="16"/>
      <dgm:spPr/>
    </dgm:pt>
    <dgm:pt modelId="{04C7A38A-B3D3-47A4-B020-9C2CEF27A165}" type="pres">
      <dgm:prSet presAssocID="{01072BE4-96DF-4B54-AF65-60C31B38E15D}" presName="hierChild4" presStyleCnt="0"/>
      <dgm:spPr/>
    </dgm:pt>
    <dgm:pt modelId="{F26B9CA2-9015-4D66-83BA-2F19176F3BE3}" type="pres">
      <dgm:prSet presAssocID="{01072BE4-96DF-4B54-AF65-60C31B38E15D}" presName="hierChild5" presStyleCnt="0"/>
      <dgm:spPr/>
    </dgm:pt>
    <dgm:pt modelId="{7D9AC85C-8DE3-4919-B5EF-A1DEB3E3EBA2}" type="pres">
      <dgm:prSet presAssocID="{71CEAC88-23A6-48A8-852C-84E52B2C95D1}" presName="Name37" presStyleLbl="parChTrans1D4" presStyleIdx="12" presStyleCnt="16"/>
      <dgm:spPr/>
    </dgm:pt>
    <dgm:pt modelId="{BFD1CFE2-542A-4E91-B365-1D3035305ADB}" type="pres">
      <dgm:prSet presAssocID="{9762D84D-AD5E-44DC-8B36-A4D2E17E85BE}" presName="hierRoot2" presStyleCnt="0">
        <dgm:presLayoutVars>
          <dgm:hierBranch val="init"/>
        </dgm:presLayoutVars>
      </dgm:prSet>
      <dgm:spPr/>
    </dgm:pt>
    <dgm:pt modelId="{859D7EA8-9C6C-4699-B536-B9129834ACC8}" type="pres">
      <dgm:prSet presAssocID="{9762D84D-AD5E-44DC-8B36-A4D2E17E85BE}" presName="rootComposite" presStyleCnt="0"/>
      <dgm:spPr/>
    </dgm:pt>
    <dgm:pt modelId="{265658C6-657C-4AB0-B369-37B668302CDE}" type="pres">
      <dgm:prSet presAssocID="{9762D84D-AD5E-44DC-8B36-A4D2E17E85BE}" presName="rootText" presStyleLbl="node4" presStyleIdx="12" presStyleCnt="16">
        <dgm:presLayoutVars>
          <dgm:chPref val="3"/>
        </dgm:presLayoutVars>
      </dgm:prSet>
      <dgm:spPr/>
    </dgm:pt>
    <dgm:pt modelId="{774973C5-93D9-49FA-BD45-6F8742176366}" type="pres">
      <dgm:prSet presAssocID="{9762D84D-AD5E-44DC-8B36-A4D2E17E85BE}" presName="rootConnector" presStyleLbl="node4" presStyleIdx="12" presStyleCnt="16"/>
      <dgm:spPr/>
    </dgm:pt>
    <dgm:pt modelId="{F2549BFE-7972-46F6-A099-A241DBF46170}" type="pres">
      <dgm:prSet presAssocID="{9762D84D-AD5E-44DC-8B36-A4D2E17E85BE}" presName="hierChild4" presStyleCnt="0"/>
      <dgm:spPr/>
    </dgm:pt>
    <dgm:pt modelId="{F7B4D94E-812B-4148-934B-7942C38AEC39}" type="pres">
      <dgm:prSet presAssocID="{9762D84D-AD5E-44DC-8B36-A4D2E17E85BE}" presName="hierChild5" presStyleCnt="0"/>
      <dgm:spPr/>
    </dgm:pt>
    <dgm:pt modelId="{46DA5802-DB54-487E-A458-620C969ABC8F}" type="pres">
      <dgm:prSet presAssocID="{7EE871BF-2C7F-4FF7-8273-66559A0D24FA}" presName="hierChild5" presStyleCnt="0"/>
      <dgm:spPr/>
    </dgm:pt>
    <dgm:pt modelId="{348ACDD3-410C-411E-BB75-06C43DC4CE11}" type="pres">
      <dgm:prSet presAssocID="{D59BBDB6-3D1B-408E-BAD2-9C348701E644}" presName="Name37" presStyleLbl="parChTrans1D3" presStyleIdx="10" presStyleCnt="14"/>
      <dgm:spPr/>
    </dgm:pt>
    <dgm:pt modelId="{1C839D41-DE6A-4568-BB9A-8107B832AD99}" type="pres">
      <dgm:prSet presAssocID="{B1686904-4ECA-494E-9D01-82225D5C5843}" presName="hierRoot2" presStyleCnt="0">
        <dgm:presLayoutVars>
          <dgm:hierBranch val="init"/>
        </dgm:presLayoutVars>
      </dgm:prSet>
      <dgm:spPr/>
    </dgm:pt>
    <dgm:pt modelId="{BE5AD7B3-2FA9-4526-913D-A0752461C2E4}" type="pres">
      <dgm:prSet presAssocID="{B1686904-4ECA-494E-9D01-82225D5C5843}" presName="rootComposite" presStyleCnt="0"/>
      <dgm:spPr/>
    </dgm:pt>
    <dgm:pt modelId="{B3800D3C-56F5-45A6-B506-3B1DA0D369E3}" type="pres">
      <dgm:prSet presAssocID="{B1686904-4ECA-494E-9D01-82225D5C5843}" presName="rootText" presStyleLbl="node3" presStyleIdx="10" presStyleCnt="14">
        <dgm:presLayoutVars>
          <dgm:chPref val="3"/>
        </dgm:presLayoutVars>
      </dgm:prSet>
      <dgm:spPr/>
    </dgm:pt>
    <dgm:pt modelId="{AA878A80-6528-44BC-AB5B-758FC7403085}" type="pres">
      <dgm:prSet presAssocID="{B1686904-4ECA-494E-9D01-82225D5C5843}" presName="rootConnector" presStyleLbl="node3" presStyleIdx="10" presStyleCnt="14"/>
      <dgm:spPr/>
    </dgm:pt>
    <dgm:pt modelId="{5DBBE882-44B1-4EE9-B509-1F14E7E9C8A9}" type="pres">
      <dgm:prSet presAssocID="{B1686904-4ECA-494E-9D01-82225D5C5843}" presName="hierChild4" presStyleCnt="0"/>
      <dgm:spPr/>
    </dgm:pt>
    <dgm:pt modelId="{39919307-C2A3-4498-AB0B-F9438B7687EC}" type="pres">
      <dgm:prSet presAssocID="{B1686904-4ECA-494E-9D01-82225D5C5843}" presName="hierChild5" presStyleCnt="0"/>
      <dgm:spPr/>
    </dgm:pt>
    <dgm:pt modelId="{7A07298D-E0F8-4D45-87FC-2399246B4BBE}" type="pres">
      <dgm:prSet presAssocID="{E3FECAB5-3B40-44B2-9B58-C05D9516EAF8}" presName="hierChild5" presStyleCnt="0"/>
      <dgm:spPr/>
    </dgm:pt>
    <dgm:pt modelId="{F5B08867-34F4-4E87-A850-AB8038F09420}" type="pres">
      <dgm:prSet presAssocID="{40CFF4CB-99FA-4A04-A0F7-8F52CB36D74A}" presName="Name37" presStyleLbl="parChTrans1D2" presStyleIdx="3" presStyleCnt="4"/>
      <dgm:spPr/>
    </dgm:pt>
    <dgm:pt modelId="{4B1BB16F-A24F-4533-886E-0167728E3D3A}" type="pres">
      <dgm:prSet presAssocID="{7B06B21F-5141-4F8E-ACDF-AE497B3625B5}" presName="hierRoot2" presStyleCnt="0">
        <dgm:presLayoutVars>
          <dgm:hierBranch val="init"/>
        </dgm:presLayoutVars>
      </dgm:prSet>
      <dgm:spPr/>
    </dgm:pt>
    <dgm:pt modelId="{47777558-ABE7-4180-A516-01CCDD80E3CD}" type="pres">
      <dgm:prSet presAssocID="{7B06B21F-5141-4F8E-ACDF-AE497B3625B5}" presName="rootComposite" presStyleCnt="0"/>
      <dgm:spPr/>
    </dgm:pt>
    <dgm:pt modelId="{80C18900-1948-4519-9095-2F244BC8357A}" type="pres">
      <dgm:prSet presAssocID="{7B06B21F-5141-4F8E-ACDF-AE497B3625B5}" presName="rootText" presStyleLbl="node2" presStyleIdx="3" presStyleCnt="4">
        <dgm:presLayoutVars>
          <dgm:chPref val="3"/>
        </dgm:presLayoutVars>
      </dgm:prSet>
      <dgm:spPr/>
    </dgm:pt>
    <dgm:pt modelId="{958CC1ED-BC08-44C2-8EE9-04B7DEB4694B}" type="pres">
      <dgm:prSet presAssocID="{7B06B21F-5141-4F8E-ACDF-AE497B3625B5}" presName="rootConnector" presStyleLbl="node2" presStyleIdx="3" presStyleCnt="4"/>
      <dgm:spPr/>
    </dgm:pt>
    <dgm:pt modelId="{43C7D610-FC8D-42DC-9E51-C80FA4DB975F}" type="pres">
      <dgm:prSet presAssocID="{7B06B21F-5141-4F8E-ACDF-AE497B3625B5}" presName="hierChild4" presStyleCnt="0"/>
      <dgm:spPr/>
    </dgm:pt>
    <dgm:pt modelId="{1858741D-37A8-477A-AB1D-E1A99D3AAE75}" type="pres">
      <dgm:prSet presAssocID="{FC9A13A8-19EE-46FB-B95E-6017AEE42563}" presName="Name37" presStyleLbl="parChTrans1D3" presStyleIdx="11" presStyleCnt="14"/>
      <dgm:spPr/>
    </dgm:pt>
    <dgm:pt modelId="{EE919EE0-D554-4C4F-AA30-4A84465B5985}" type="pres">
      <dgm:prSet presAssocID="{4F2D0CA7-754B-4349-88B4-4FF024ECB875}" presName="hierRoot2" presStyleCnt="0">
        <dgm:presLayoutVars>
          <dgm:hierBranch val="init"/>
        </dgm:presLayoutVars>
      </dgm:prSet>
      <dgm:spPr/>
    </dgm:pt>
    <dgm:pt modelId="{E36F5BCB-4B3D-4EFF-904D-08A9E3A58816}" type="pres">
      <dgm:prSet presAssocID="{4F2D0CA7-754B-4349-88B4-4FF024ECB875}" presName="rootComposite" presStyleCnt="0"/>
      <dgm:spPr/>
    </dgm:pt>
    <dgm:pt modelId="{FF1C3B9C-7707-4728-A6FF-D0557723512D}" type="pres">
      <dgm:prSet presAssocID="{4F2D0CA7-754B-4349-88B4-4FF024ECB875}" presName="rootText" presStyleLbl="node3" presStyleIdx="11" presStyleCnt="14">
        <dgm:presLayoutVars>
          <dgm:chPref val="3"/>
        </dgm:presLayoutVars>
      </dgm:prSet>
      <dgm:spPr/>
    </dgm:pt>
    <dgm:pt modelId="{41305E4E-6E6D-4FCE-8791-50BFE4495164}" type="pres">
      <dgm:prSet presAssocID="{4F2D0CA7-754B-4349-88B4-4FF024ECB875}" presName="rootConnector" presStyleLbl="node3" presStyleIdx="11" presStyleCnt="14"/>
      <dgm:spPr/>
    </dgm:pt>
    <dgm:pt modelId="{A2C0B56C-24C3-4202-AC7F-275CC3DF605E}" type="pres">
      <dgm:prSet presAssocID="{4F2D0CA7-754B-4349-88B4-4FF024ECB875}" presName="hierChild4" presStyleCnt="0"/>
      <dgm:spPr/>
    </dgm:pt>
    <dgm:pt modelId="{8D5EC222-2D9B-443D-8FA5-87448B39CFA2}" type="pres">
      <dgm:prSet presAssocID="{FEAC84EF-ED22-4B59-9C90-44C3DB07B190}" presName="Name37" presStyleLbl="parChTrans1D4" presStyleIdx="13" presStyleCnt="16"/>
      <dgm:spPr/>
    </dgm:pt>
    <dgm:pt modelId="{F3194031-C9A1-44A8-BB99-80F2E38A15BB}" type="pres">
      <dgm:prSet presAssocID="{D5646463-3494-4840-BC58-F52FE7399BDE}" presName="hierRoot2" presStyleCnt="0">
        <dgm:presLayoutVars>
          <dgm:hierBranch val="init"/>
        </dgm:presLayoutVars>
      </dgm:prSet>
      <dgm:spPr/>
    </dgm:pt>
    <dgm:pt modelId="{E4ED6421-BAB0-488B-84B0-E703D422257E}" type="pres">
      <dgm:prSet presAssocID="{D5646463-3494-4840-BC58-F52FE7399BDE}" presName="rootComposite" presStyleCnt="0"/>
      <dgm:spPr/>
    </dgm:pt>
    <dgm:pt modelId="{26978157-F995-49D2-A0B6-658B9B75459E}" type="pres">
      <dgm:prSet presAssocID="{D5646463-3494-4840-BC58-F52FE7399BDE}" presName="rootText" presStyleLbl="node4" presStyleIdx="13" presStyleCnt="16">
        <dgm:presLayoutVars>
          <dgm:chPref val="3"/>
        </dgm:presLayoutVars>
      </dgm:prSet>
      <dgm:spPr/>
    </dgm:pt>
    <dgm:pt modelId="{814A17C6-6901-481D-B6A8-6EDB6DF824E8}" type="pres">
      <dgm:prSet presAssocID="{D5646463-3494-4840-BC58-F52FE7399BDE}" presName="rootConnector" presStyleLbl="node4" presStyleIdx="13" presStyleCnt="16"/>
      <dgm:spPr/>
    </dgm:pt>
    <dgm:pt modelId="{28E7DB5D-C2C2-48C0-9103-718E82041941}" type="pres">
      <dgm:prSet presAssocID="{D5646463-3494-4840-BC58-F52FE7399BDE}" presName="hierChild4" presStyleCnt="0"/>
      <dgm:spPr/>
    </dgm:pt>
    <dgm:pt modelId="{C8494C60-3D0B-4B14-9D5B-2A6902494219}" type="pres">
      <dgm:prSet presAssocID="{D5646463-3494-4840-BC58-F52FE7399BDE}" presName="hierChild5" presStyleCnt="0"/>
      <dgm:spPr/>
    </dgm:pt>
    <dgm:pt modelId="{8BD53AA4-89D1-4E56-9B16-F6C3F0FC99F5}" type="pres">
      <dgm:prSet presAssocID="{4F2D0CA7-754B-4349-88B4-4FF024ECB875}" presName="hierChild5" presStyleCnt="0"/>
      <dgm:spPr/>
    </dgm:pt>
    <dgm:pt modelId="{8C51652F-DB07-4D9E-9E9A-84CBD63A941A}" type="pres">
      <dgm:prSet presAssocID="{B46E7B56-6218-4EBB-8439-C32E3A1068FE}" presName="Name37" presStyleLbl="parChTrans1D3" presStyleIdx="12" presStyleCnt="14"/>
      <dgm:spPr/>
    </dgm:pt>
    <dgm:pt modelId="{275DD3E0-A033-4CF3-AE63-61751AA6B789}" type="pres">
      <dgm:prSet presAssocID="{E63443C2-4245-4877-A305-7584618DB1B1}" presName="hierRoot2" presStyleCnt="0">
        <dgm:presLayoutVars>
          <dgm:hierBranch val="init"/>
        </dgm:presLayoutVars>
      </dgm:prSet>
      <dgm:spPr/>
    </dgm:pt>
    <dgm:pt modelId="{F16DBB69-2F33-4B28-886E-7C56DE2A2A75}" type="pres">
      <dgm:prSet presAssocID="{E63443C2-4245-4877-A305-7584618DB1B1}" presName="rootComposite" presStyleCnt="0"/>
      <dgm:spPr/>
    </dgm:pt>
    <dgm:pt modelId="{913A305F-DC1B-4DDB-BFFB-184F6052DC8A}" type="pres">
      <dgm:prSet presAssocID="{E63443C2-4245-4877-A305-7584618DB1B1}" presName="rootText" presStyleLbl="node3" presStyleIdx="12" presStyleCnt="14">
        <dgm:presLayoutVars>
          <dgm:chPref val="3"/>
        </dgm:presLayoutVars>
      </dgm:prSet>
      <dgm:spPr/>
    </dgm:pt>
    <dgm:pt modelId="{2DF73844-3A83-4ACF-81FE-B8E5E40BCA8A}" type="pres">
      <dgm:prSet presAssocID="{E63443C2-4245-4877-A305-7584618DB1B1}" presName="rootConnector" presStyleLbl="node3" presStyleIdx="12" presStyleCnt="14"/>
      <dgm:spPr/>
    </dgm:pt>
    <dgm:pt modelId="{FA564A7C-9B40-400E-8A46-B2271C9EE4D5}" type="pres">
      <dgm:prSet presAssocID="{E63443C2-4245-4877-A305-7584618DB1B1}" presName="hierChild4" presStyleCnt="0"/>
      <dgm:spPr/>
    </dgm:pt>
    <dgm:pt modelId="{DD7078BB-CE36-4405-A3D5-D4ED10AA6FC3}" type="pres">
      <dgm:prSet presAssocID="{87C5BD20-8CE6-44EF-9F32-6EB11D6A5CBF}" presName="Name37" presStyleLbl="parChTrans1D4" presStyleIdx="14" presStyleCnt="16"/>
      <dgm:spPr/>
    </dgm:pt>
    <dgm:pt modelId="{98D246F7-8548-46B0-B917-79E5D6426233}" type="pres">
      <dgm:prSet presAssocID="{5F45A324-95D8-4F96-9DDF-C0EE1747A014}" presName="hierRoot2" presStyleCnt="0">
        <dgm:presLayoutVars>
          <dgm:hierBranch val="init"/>
        </dgm:presLayoutVars>
      </dgm:prSet>
      <dgm:spPr/>
    </dgm:pt>
    <dgm:pt modelId="{5FDDB18E-481B-4781-8DE3-FF8829D7D0CA}" type="pres">
      <dgm:prSet presAssocID="{5F45A324-95D8-4F96-9DDF-C0EE1747A014}" presName="rootComposite" presStyleCnt="0"/>
      <dgm:spPr/>
    </dgm:pt>
    <dgm:pt modelId="{0E07B2AF-32B2-44B0-B6B4-D4273F83663A}" type="pres">
      <dgm:prSet presAssocID="{5F45A324-95D8-4F96-9DDF-C0EE1747A014}" presName="rootText" presStyleLbl="node4" presStyleIdx="14" presStyleCnt="16">
        <dgm:presLayoutVars>
          <dgm:chPref val="3"/>
        </dgm:presLayoutVars>
      </dgm:prSet>
      <dgm:spPr/>
    </dgm:pt>
    <dgm:pt modelId="{5FE0CD36-5839-437A-B81C-DEE6E42904F3}" type="pres">
      <dgm:prSet presAssocID="{5F45A324-95D8-4F96-9DDF-C0EE1747A014}" presName="rootConnector" presStyleLbl="node4" presStyleIdx="14" presStyleCnt="16"/>
      <dgm:spPr/>
    </dgm:pt>
    <dgm:pt modelId="{82032888-EFE7-4E76-B63E-14F1C1EBAD69}" type="pres">
      <dgm:prSet presAssocID="{5F45A324-95D8-4F96-9DDF-C0EE1747A014}" presName="hierChild4" presStyleCnt="0"/>
      <dgm:spPr/>
    </dgm:pt>
    <dgm:pt modelId="{A4EDF210-A800-4312-9C9E-5157AD2E682E}" type="pres">
      <dgm:prSet presAssocID="{5F45A324-95D8-4F96-9DDF-C0EE1747A014}" presName="hierChild5" presStyleCnt="0"/>
      <dgm:spPr/>
    </dgm:pt>
    <dgm:pt modelId="{AF77A522-09F9-41BF-B543-B301849F83AA}" type="pres">
      <dgm:prSet presAssocID="{7B5D9639-017F-4C09-883B-4F128BC54100}" presName="Name37" presStyleLbl="parChTrans1D4" presStyleIdx="15" presStyleCnt="16"/>
      <dgm:spPr/>
    </dgm:pt>
    <dgm:pt modelId="{B88089F9-B52D-4016-92B6-FD806B24EDF4}" type="pres">
      <dgm:prSet presAssocID="{ABAB2CE2-B6FE-4BE9-BB8B-77245F1AF14D}" presName="hierRoot2" presStyleCnt="0">
        <dgm:presLayoutVars>
          <dgm:hierBranch val="init"/>
        </dgm:presLayoutVars>
      </dgm:prSet>
      <dgm:spPr/>
    </dgm:pt>
    <dgm:pt modelId="{504FF71D-3DE9-4365-9DFC-64DE6237D2FA}" type="pres">
      <dgm:prSet presAssocID="{ABAB2CE2-B6FE-4BE9-BB8B-77245F1AF14D}" presName="rootComposite" presStyleCnt="0"/>
      <dgm:spPr/>
    </dgm:pt>
    <dgm:pt modelId="{FF8E8EC1-64B4-4650-9A87-159C9CF19255}" type="pres">
      <dgm:prSet presAssocID="{ABAB2CE2-B6FE-4BE9-BB8B-77245F1AF14D}" presName="rootText" presStyleLbl="node4" presStyleIdx="15" presStyleCnt="16">
        <dgm:presLayoutVars>
          <dgm:chPref val="3"/>
        </dgm:presLayoutVars>
      </dgm:prSet>
      <dgm:spPr/>
    </dgm:pt>
    <dgm:pt modelId="{81CE0D8E-D188-495B-9A4D-6EBE7C1667F2}" type="pres">
      <dgm:prSet presAssocID="{ABAB2CE2-B6FE-4BE9-BB8B-77245F1AF14D}" presName="rootConnector" presStyleLbl="node4" presStyleIdx="15" presStyleCnt="16"/>
      <dgm:spPr/>
    </dgm:pt>
    <dgm:pt modelId="{1D2E3FD4-850D-4EFB-A3EF-EAACA6A9B0C4}" type="pres">
      <dgm:prSet presAssocID="{ABAB2CE2-B6FE-4BE9-BB8B-77245F1AF14D}" presName="hierChild4" presStyleCnt="0"/>
      <dgm:spPr/>
    </dgm:pt>
    <dgm:pt modelId="{729E0757-F92A-482E-AB7E-699AF012F2A3}" type="pres">
      <dgm:prSet presAssocID="{ABAB2CE2-B6FE-4BE9-BB8B-77245F1AF14D}" presName="hierChild5" presStyleCnt="0"/>
      <dgm:spPr/>
    </dgm:pt>
    <dgm:pt modelId="{22E0006B-17FC-4785-8BC8-E7DAFA811480}" type="pres">
      <dgm:prSet presAssocID="{E63443C2-4245-4877-A305-7584618DB1B1}" presName="hierChild5" presStyleCnt="0"/>
      <dgm:spPr/>
    </dgm:pt>
    <dgm:pt modelId="{603C8867-D749-4E54-8676-627D3C8511FB}" type="pres">
      <dgm:prSet presAssocID="{46C37AE4-7AC9-45D3-8C63-72481F3143CD}" presName="Name37" presStyleLbl="parChTrans1D3" presStyleIdx="13" presStyleCnt="14"/>
      <dgm:spPr/>
    </dgm:pt>
    <dgm:pt modelId="{3A54A98E-9D07-4C2B-BB3E-985D8EF5FE0D}" type="pres">
      <dgm:prSet presAssocID="{476C9916-ECD3-4FAF-B599-E986FD031E65}" presName="hierRoot2" presStyleCnt="0">
        <dgm:presLayoutVars>
          <dgm:hierBranch val="init"/>
        </dgm:presLayoutVars>
      </dgm:prSet>
      <dgm:spPr/>
    </dgm:pt>
    <dgm:pt modelId="{39A47BD2-B714-4795-83E8-775204A93A7B}" type="pres">
      <dgm:prSet presAssocID="{476C9916-ECD3-4FAF-B599-E986FD031E65}" presName="rootComposite" presStyleCnt="0"/>
      <dgm:spPr/>
    </dgm:pt>
    <dgm:pt modelId="{7632D46F-8C2D-4467-B980-73F63043AF87}" type="pres">
      <dgm:prSet presAssocID="{476C9916-ECD3-4FAF-B599-E986FD031E65}" presName="rootText" presStyleLbl="node3" presStyleIdx="13" presStyleCnt="14">
        <dgm:presLayoutVars>
          <dgm:chPref val="3"/>
        </dgm:presLayoutVars>
      </dgm:prSet>
      <dgm:spPr/>
    </dgm:pt>
    <dgm:pt modelId="{4463D245-F503-4C89-8620-6D68BF751E2B}" type="pres">
      <dgm:prSet presAssocID="{476C9916-ECD3-4FAF-B599-E986FD031E65}" presName="rootConnector" presStyleLbl="node3" presStyleIdx="13" presStyleCnt="14"/>
      <dgm:spPr/>
    </dgm:pt>
    <dgm:pt modelId="{EFF90394-631A-4876-801C-7FF5D998CBBC}" type="pres">
      <dgm:prSet presAssocID="{476C9916-ECD3-4FAF-B599-E986FD031E65}" presName="hierChild4" presStyleCnt="0"/>
      <dgm:spPr/>
    </dgm:pt>
    <dgm:pt modelId="{3B1BF02D-2914-4B2B-8F1A-1123909336B2}" type="pres">
      <dgm:prSet presAssocID="{476C9916-ECD3-4FAF-B599-E986FD031E65}" presName="hierChild5" presStyleCnt="0"/>
      <dgm:spPr/>
    </dgm:pt>
    <dgm:pt modelId="{39D2B721-9862-490F-96D5-C4F47F280043}" type="pres">
      <dgm:prSet presAssocID="{7B06B21F-5141-4F8E-ACDF-AE497B3625B5}" presName="hierChild5" presStyleCnt="0"/>
      <dgm:spPr/>
    </dgm:pt>
    <dgm:pt modelId="{D3674052-CA17-44B9-9F2F-9A905B387D2C}" type="pres">
      <dgm:prSet presAssocID="{59DFEC92-9EB9-4019-BD9E-3F256FBAA5E0}" presName="hierChild3" presStyleCnt="0"/>
      <dgm:spPr/>
    </dgm:pt>
  </dgm:ptLst>
  <dgm:cxnLst>
    <dgm:cxn modelId="{24632902-0C0A-4AB6-85A8-0A01EF5D5ADE}" type="presOf" srcId="{71CEAC88-23A6-48A8-852C-84E52B2C95D1}" destId="{7D9AC85C-8DE3-4919-B5EF-A1DEB3E3EBA2}" srcOrd="0" destOrd="0" presId="urn:microsoft.com/office/officeart/2005/8/layout/orgChart1"/>
    <dgm:cxn modelId="{237BFB03-BEAB-4391-80A4-A60C1E314D73}" type="presOf" srcId="{A75760A4-2501-443C-9E82-B1E23AE090C5}" destId="{A8CBD56D-BD96-413D-83AF-4B6A98162AAE}" srcOrd="0" destOrd="0" presId="urn:microsoft.com/office/officeart/2005/8/layout/orgChart1"/>
    <dgm:cxn modelId="{9F8FFC04-1BCB-4C11-A7E5-F82C8DC6D49A}" type="presOf" srcId="{E3FECAB5-3B40-44B2-9B58-C05D9516EAF8}" destId="{BC4B8C77-8651-4E5B-8EEB-4EBFC60F7601}" srcOrd="1" destOrd="0" presId="urn:microsoft.com/office/officeart/2005/8/layout/orgChart1"/>
    <dgm:cxn modelId="{310EF206-7307-4C0F-B426-A58EE2F1B2C2}" type="presOf" srcId="{B1936F4C-19A5-4902-AAD2-7C42A170AFE9}" destId="{D3749DC0-B69B-492A-8E37-0813B544BD80}" srcOrd="0" destOrd="0" presId="urn:microsoft.com/office/officeart/2005/8/layout/orgChart1"/>
    <dgm:cxn modelId="{66717C09-0426-439C-A9C5-F60CCA6B5984}" srcId="{C27CB6F5-DDA0-4C6D-BC2F-5813F8506A5E}" destId="{10D45638-AB77-474A-ACD9-0CEAABE1925A}" srcOrd="0" destOrd="0" parTransId="{8DE85374-0C64-43D4-8752-1F66BED42B41}" sibTransId="{4DDB6FBA-BD20-4F33-AAAD-784CA0AF13FF}"/>
    <dgm:cxn modelId="{B6CE7F09-0D25-4432-937F-A9DA0CE12C83}" type="presOf" srcId="{FEAC84EF-ED22-4B59-9C90-44C3DB07B190}" destId="{8D5EC222-2D9B-443D-8FA5-87448B39CFA2}" srcOrd="0" destOrd="0" presId="urn:microsoft.com/office/officeart/2005/8/layout/orgChart1"/>
    <dgm:cxn modelId="{3B23A309-5CD1-4B09-B137-4096860205CF}" type="presOf" srcId="{2EE54086-802C-40EC-B195-0ADC8CAE5D19}" destId="{9E3B46C0-9562-440C-91B9-021D2115E1F6}" srcOrd="1" destOrd="0" presId="urn:microsoft.com/office/officeart/2005/8/layout/orgChart1"/>
    <dgm:cxn modelId="{DC8D390D-F8BD-4DEF-9EFF-26486CD265B1}" type="presOf" srcId="{D59BBDB6-3D1B-408E-BAD2-9C348701E644}" destId="{348ACDD3-410C-411E-BB75-06C43DC4CE11}" srcOrd="0" destOrd="0" presId="urn:microsoft.com/office/officeart/2005/8/layout/orgChart1"/>
    <dgm:cxn modelId="{77DCD60D-007E-4FE2-9F5D-5D37BEA98260}" type="presOf" srcId="{476C9916-ECD3-4FAF-B599-E986FD031E65}" destId="{4463D245-F503-4C89-8620-6D68BF751E2B}" srcOrd="1" destOrd="0" presId="urn:microsoft.com/office/officeart/2005/8/layout/orgChart1"/>
    <dgm:cxn modelId="{FB7E9D0E-FC4B-4C9B-B755-67ECCC73EB6F}" type="presOf" srcId="{5F45A324-95D8-4F96-9DDF-C0EE1747A014}" destId="{0E07B2AF-32B2-44B0-B6B4-D4273F83663A}" srcOrd="0" destOrd="0" presId="urn:microsoft.com/office/officeart/2005/8/layout/orgChart1"/>
    <dgm:cxn modelId="{67B3FD0E-0EDF-4175-A25C-FA48E76E5557}" type="presOf" srcId="{8DE85374-0C64-43D4-8752-1F66BED42B41}" destId="{AE111A15-3F49-45E3-A0C8-12082135FFC9}" srcOrd="0" destOrd="0" presId="urn:microsoft.com/office/officeart/2005/8/layout/orgChart1"/>
    <dgm:cxn modelId="{33507E11-7A08-48B7-9664-79BE48830805}" type="presOf" srcId="{0CD3BE97-F915-4B76-8FEF-791165B5D34F}" destId="{BA8D2E7D-4372-4C93-8142-0D678006E1FA}" srcOrd="0" destOrd="0" presId="urn:microsoft.com/office/officeart/2005/8/layout/orgChart1"/>
    <dgm:cxn modelId="{550AAE11-7C13-4EF1-9A36-56ADDDDED84E}" type="presOf" srcId="{E61FC745-8BCD-424B-B366-B97BD127C8B0}" destId="{02CEF193-1B61-4028-84BD-11D6CB144C12}" srcOrd="1" destOrd="0" presId="urn:microsoft.com/office/officeart/2005/8/layout/orgChart1"/>
    <dgm:cxn modelId="{505D5212-D26D-4198-B8B5-9E02613690DB}" type="presOf" srcId="{7B06B21F-5141-4F8E-ACDF-AE497B3625B5}" destId="{958CC1ED-BC08-44C2-8EE9-04B7DEB4694B}" srcOrd="1" destOrd="0" presId="urn:microsoft.com/office/officeart/2005/8/layout/orgChart1"/>
    <dgm:cxn modelId="{DCFB0213-926C-4505-B719-1FB830932F92}" type="presOf" srcId="{889C59F9-14F8-43B0-98FE-EDF27EAE8141}" destId="{265A7E96-A04C-43AB-9DC8-69D2573156CA}" srcOrd="0" destOrd="0" presId="urn:microsoft.com/office/officeart/2005/8/layout/orgChart1"/>
    <dgm:cxn modelId="{69BD0218-7214-44D1-B51D-C909ECB5B931}" srcId="{077CF4B9-BF87-4AD7-B065-FBB476096966}" destId="{878E5D17-6D22-4963-BA4E-B950A035E8E3}" srcOrd="1" destOrd="0" parTransId="{1CC7A5C1-273A-442E-ADE8-DAB8D475649F}" sibTransId="{5593A2D0-0D25-4E9D-BBB3-2A56525E008D}"/>
    <dgm:cxn modelId="{9B1A2E18-63FC-43A4-92C1-A55597397CF4}" type="presOf" srcId="{FDE7595C-B81A-4F34-BD84-F4E4D36D83F2}" destId="{20A8C7B7-9341-45DA-A330-DE2B7ED01911}" srcOrd="1" destOrd="0" presId="urn:microsoft.com/office/officeart/2005/8/layout/orgChart1"/>
    <dgm:cxn modelId="{F8F68619-6B14-4F44-9027-3F7ED476BFA8}" srcId="{E63443C2-4245-4877-A305-7584618DB1B1}" destId="{5F45A324-95D8-4F96-9DDF-C0EE1747A014}" srcOrd="0" destOrd="0" parTransId="{87C5BD20-8CE6-44EF-9F32-6EB11D6A5CBF}" sibTransId="{3F8A3A22-7267-4012-A71C-128DCCB8F980}"/>
    <dgm:cxn modelId="{37FB471D-53CC-4081-92F0-9C87D920AD7D}" type="presOf" srcId="{E3FECAB5-3B40-44B2-9B58-C05D9516EAF8}" destId="{26D30EDA-CF99-4F8E-A61D-4CA0DA663750}" srcOrd="0" destOrd="0" presId="urn:microsoft.com/office/officeart/2005/8/layout/orgChart1"/>
    <dgm:cxn modelId="{91311D25-A8A7-42C1-8E16-C75B5D88B390}" type="presOf" srcId="{476C9916-ECD3-4FAF-B599-E986FD031E65}" destId="{7632D46F-8C2D-4467-B980-73F63043AF87}" srcOrd="0" destOrd="0" presId="urn:microsoft.com/office/officeart/2005/8/layout/orgChart1"/>
    <dgm:cxn modelId="{01FD5C25-B670-4AF6-9756-B89CBEF445E2}" type="presOf" srcId="{B707F1AC-2EF2-41D7-9A03-7BF536582DDB}" destId="{31993EF8-EAD3-4E45-AD8F-8CBBDA5FB74D}" srcOrd="1" destOrd="0" presId="urn:microsoft.com/office/officeart/2005/8/layout/orgChart1"/>
    <dgm:cxn modelId="{1AFD6229-FD86-4635-9C6B-EF42EEB39779}" srcId="{E3FECAB5-3B40-44B2-9B58-C05D9516EAF8}" destId="{B1686904-4ECA-494E-9D01-82225D5C5843}" srcOrd="2" destOrd="0" parTransId="{D59BBDB6-3D1B-408E-BAD2-9C348701E644}" sibTransId="{8F6DE8B0-FB50-4360-8776-4D49E8632BCE}"/>
    <dgm:cxn modelId="{526CB529-8BE6-4E19-B6B5-4BF1818C5A14}" type="presOf" srcId="{ABAB2CE2-B6FE-4BE9-BB8B-77245F1AF14D}" destId="{FF8E8EC1-64B4-4650-9A87-159C9CF19255}" srcOrd="0" destOrd="0" presId="urn:microsoft.com/office/officeart/2005/8/layout/orgChart1"/>
    <dgm:cxn modelId="{AD728D2B-9E1D-444E-BF6C-D71110B48DB4}" type="presOf" srcId="{59DFEC92-9EB9-4019-BD9E-3F256FBAA5E0}" destId="{30D00D51-849A-4507-BA4A-51B50F4B4089}" srcOrd="1" destOrd="0" presId="urn:microsoft.com/office/officeart/2005/8/layout/orgChart1"/>
    <dgm:cxn modelId="{E9B3B42B-9750-4B52-B4A4-D5EC034B1597}" type="presOf" srcId="{B46E7B56-6218-4EBB-8439-C32E3A1068FE}" destId="{8C51652F-DB07-4D9E-9E9A-84CBD63A941A}" srcOrd="0" destOrd="0" presId="urn:microsoft.com/office/officeart/2005/8/layout/orgChart1"/>
    <dgm:cxn modelId="{46739D2E-00EC-46B2-AE9C-3A6902DAEDFD}" type="presOf" srcId="{D2615728-3E4C-4620-BD90-0B602A9F0A2D}" destId="{0BC56AA6-CA7A-4658-A8D8-CD013CA99D58}" srcOrd="0" destOrd="0" presId="urn:microsoft.com/office/officeart/2005/8/layout/orgChart1"/>
    <dgm:cxn modelId="{AF406B30-1574-452C-81D0-545DF2D327C0}" type="presOf" srcId="{1E07B9D5-B61F-4C5E-91DA-E377106DC950}" destId="{65C46BBA-50CB-4108-A86E-0D1F8B88B064}" srcOrd="1" destOrd="0" presId="urn:microsoft.com/office/officeart/2005/8/layout/orgChart1"/>
    <dgm:cxn modelId="{6E340A37-0EA5-4D8F-B8B7-32511798F2B0}" type="presOf" srcId="{45808FBB-E230-49E1-A0F2-28215611FC28}" destId="{868CBBC0-9DA2-46F0-918B-6340B001BD03}" srcOrd="0" destOrd="0" presId="urn:microsoft.com/office/officeart/2005/8/layout/orgChart1"/>
    <dgm:cxn modelId="{CCA3AB37-01C1-4E9F-BD58-E1CE535B022C}" type="presOf" srcId="{8FD5E087-11BD-46B9-B066-EA9D66A98023}" destId="{1CAAE91A-29C7-425D-A9AF-8F1879B031C2}" srcOrd="0" destOrd="0" presId="urn:microsoft.com/office/officeart/2005/8/layout/orgChart1"/>
    <dgm:cxn modelId="{96EB983A-BD56-43E4-98F4-D6946BF472EB}" type="presOf" srcId="{1CC7A5C1-273A-442E-ADE8-DAB8D475649F}" destId="{DEB90B94-016B-4D85-82B7-8F2835C1E481}" srcOrd="0" destOrd="0" presId="urn:microsoft.com/office/officeart/2005/8/layout/orgChart1"/>
    <dgm:cxn modelId="{E107783B-C38B-4AC5-94DB-09F3FC46A5E7}" type="presOf" srcId="{64DF130B-A9C9-4AF3-BDF0-EE5609F2F9DE}" destId="{9C18DD63-C2FB-42E1-8271-0478A1097D25}" srcOrd="0" destOrd="0" presId="urn:microsoft.com/office/officeart/2005/8/layout/orgChart1"/>
    <dgm:cxn modelId="{CB40E03D-5EDB-4C06-849F-DD9D3CF2CC71}" srcId="{E3FECAB5-3B40-44B2-9B58-C05D9516EAF8}" destId="{7EE871BF-2C7F-4FF7-8273-66559A0D24FA}" srcOrd="1" destOrd="0" parTransId="{D2615728-3E4C-4620-BD90-0B602A9F0A2D}" sibTransId="{66E65DF8-F15A-4AD7-A305-B3F004F140D0}"/>
    <dgm:cxn modelId="{42D27B41-E209-429A-890C-084C3F4C68E3}" srcId="{7B06B21F-5141-4F8E-ACDF-AE497B3625B5}" destId="{4F2D0CA7-754B-4349-88B4-4FF024ECB875}" srcOrd="0" destOrd="0" parTransId="{FC9A13A8-19EE-46FB-B95E-6017AEE42563}" sibTransId="{90403315-F130-48D1-A05B-A67848DBC788}"/>
    <dgm:cxn modelId="{90C40A44-9D39-41C3-8400-6398068F8337}" srcId="{D46E637B-5CAA-44C6-AACC-B5B63545A962}" destId="{2EE54086-802C-40EC-B195-0ADC8CAE5D19}" srcOrd="0" destOrd="0" parTransId="{1A3197B4-6A8E-497D-8ADE-FB16F255B3A0}" sibTransId="{CCC05635-69B6-4899-85A6-40C9C677CB34}"/>
    <dgm:cxn modelId="{E7335A45-DD1B-4BA9-9415-8C3E763C0854}" srcId="{0CD3BE97-F915-4B76-8FEF-791165B5D34F}" destId="{E741B28B-00EC-49D5-BAD4-C33BDF317296}" srcOrd="2" destOrd="0" parTransId="{64DF130B-A9C9-4AF3-BDF0-EE5609F2F9DE}" sibTransId="{04D3A8C4-0188-4577-B3E5-65D0F3260FCE}"/>
    <dgm:cxn modelId="{F873E24D-CC46-4B8A-A2F4-5F8841A7B075}" type="presOf" srcId="{FC9A13A8-19EE-46FB-B95E-6017AEE42563}" destId="{1858741D-37A8-477A-AB1D-E1A99D3AAE75}" srcOrd="0" destOrd="0" presId="urn:microsoft.com/office/officeart/2005/8/layout/orgChart1"/>
    <dgm:cxn modelId="{95B6B74E-42E7-4B47-A1EE-BA8C20100990}" type="presOf" srcId="{7E3F8EC6-654B-43CD-859F-E21E1A416C45}" destId="{1B8032D7-0F5C-4589-8C97-3667097BB2F0}" srcOrd="0" destOrd="0" presId="urn:microsoft.com/office/officeart/2005/8/layout/orgChart1"/>
    <dgm:cxn modelId="{5A5CAE52-360E-4EBF-96C1-04ECD284BF45}" type="presOf" srcId="{E741B28B-00EC-49D5-BAD4-C33BDF317296}" destId="{C81D7491-77AB-474B-889D-E31197BDB923}" srcOrd="1" destOrd="0" presId="urn:microsoft.com/office/officeart/2005/8/layout/orgChart1"/>
    <dgm:cxn modelId="{D1342E53-A514-4A5B-A675-2C56430AE247}" type="presOf" srcId="{5F45A324-95D8-4F96-9DDF-C0EE1747A014}" destId="{5FE0CD36-5839-437A-B81C-DEE6E42904F3}" srcOrd="1" destOrd="0" presId="urn:microsoft.com/office/officeart/2005/8/layout/orgChart1"/>
    <dgm:cxn modelId="{DF707A53-3155-45FE-B0E1-1E733B340932}" srcId="{2EE54086-802C-40EC-B195-0ADC8CAE5D19}" destId="{FB386290-FF9E-4233-8BE3-7C67684567EE}" srcOrd="0" destOrd="0" parTransId="{DB0B2EBB-5987-4CEE-A248-2077CF06647C}" sibTransId="{4F7D5BD4-E322-4F01-B9E6-B25277ACC9BC}"/>
    <dgm:cxn modelId="{8AE64155-62AE-4226-8C1D-8964380EAA6E}" type="presOf" srcId="{10D45638-AB77-474A-ACD9-0CEAABE1925A}" destId="{C37BC822-BA49-4617-ABFB-9D228224BCDA}" srcOrd="0" destOrd="0" presId="urn:microsoft.com/office/officeart/2005/8/layout/orgChart1"/>
    <dgm:cxn modelId="{A3C36358-1D48-49E6-925D-1B797B5B2ED6}" type="presOf" srcId="{E741B28B-00EC-49D5-BAD4-C33BDF317296}" destId="{FFBD769C-48F2-4AC2-A454-C943DB980BF6}" srcOrd="0" destOrd="0" presId="urn:microsoft.com/office/officeart/2005/8/layout/orgChart1"/>
    <dgm:cxn modelId="{A28BB95A-EBA2-4587-8388-713E811CCEE1}" type="presOf" srcId="{FB386290-FF9E-4233-8BE3-7C67684567EE}" destId="{EF621B6E-F7FD-4C1B-B251-848F40891B6E}" srcOrd="0" destOrd="0" presId="urn:microsoft.com/office/officeart/2005/8/layout/orgChart1"/>
    <dgm:cxn modelId="{B63D9E5B-CF3C-43F4-A793-236D24F32F14}" type="presOf" srcId="{7E76BFE5-543C-4816-A435-244FFFDA00C7}" destId="{6D758EA2-3AC9-4163-9B07-04CE82B56E67}" srcOrd="1" destOrd="0" presId="urn:microsoft.com/office/officeart/2005/8/layout/orgChart1"/>
    <dgm:cxn modelId="{5FF0A75C-4FBD-49DD-925E-BF8F61F1FDE4}" srcId="{589F51DB-C11D-4511-B1A1-75FB43121163}" destId="{59DFEC92-9EB9-4019-BD9E-3F256FBAA5E0}" srcOrd="0" destOrd="0" parTransId="{2A28561B-3F0A-42B5-BD15-3B71904422D1}" sibTransId="{39DEB0B4-E41E-4A4A-8B02-2ABA8058F3AE}"/>
    <dgm:cxn modelId="{3443A05D-4AA6-4589-BF08-E9246CC72410}" type="presOf" srcId="{51D3AFAA-6575-465D-BD53-CE7E6340F93B}" destId="{B446F15C-202D-4231-95A2-A0E1B5EE6D78}" srcOrd="1" destOrd="0" presId="urn:microsoft.com/office/officeart/2005/8/layout/orgChart1"/>
    <dgm:cxn modelId="{0B29C55D-5093-4BE5-B283-EE864E540CE8}" type="presOf" srcId="{40CFF4CB-99FA-4A04-A0F7-8F52CB36D74A}" destId="{F5B08867-34F4-4E87-A850-AB8038F09420}" srcOrd="0" destOrd="0" presId="urn:microsoft.com/office/officeart/2005/8/layout/orgChart1"/>
    <dgm:cxn modelId="{A13C5D60-4690-4AC3-BDAA-B26428A27264}" type="presOf" srcId="{3FC93750-0E6A-443E-991B-B98361D5868D}" destId="{C5F0818F-57E9-4ABA-B91A-651D3936DB8C}" srcOrd="0" destOrd="0" presId="urn:microsoft.com/office/officeart/2005/8/layout/orgChart1"/>
    <dgm:cxn modelId="{76034061-05E4-481A-8B0B-FE6B922EEB52}" type="presOf" srcId="{45808FBB-E230-49E1-A0F2-28215611FC28}" destId="{68C2A9DE-53B0-40F8-A43B-A1E22455B6F9}" srcOrd="1" destOrd="0" presId="urn:microsoft.com/office/officeart/2005/8/layout/orgChart1"/>
    <dgm:cxn modelId="{EB8EBC61-C24F-4794-B1B2-BAEFEB90B191}" type="presOf" srcId="{37370873-AEB8-48B6-BFBC-88911B59E5BD}" destId="{5E998EF5-EAC6-41CB-9317-B15F3875D50C}" srcOrd="0" destOrd="0" presId="urn:microsoft.com/office/officeart/2005/8/layout/orgChart1"/>
    <dgm:cxn modelId="{BAB57D62-F171-46F7-804A-6676E1BB41B8}" srcId="{59DFEC92-9EB9-4019-BD9E-3F256FBAA5E0}" destId="{E3FECAB5-3B40-44B2-9B58-C05D9516EAF8}" srcOrd="2" destOrd="0" parTransId="{4B49B280-0753-4493-8337-6EA517AA53B1}" sibTransId="{81AC06F3-9580-4C5E-8EF8-D9E8A74BA5C3}"/>
    <dgm:cxn modelId="{60428D69-03CD-4178-A420-E785E70AA917}" type="presOf" srcId="{51D3AFAA-6575-465D-BD53-CE7E6340F93B}" destId="{7B92E4DB-92E9-4AAF-9416-898E0AF71C16}" srcOrd="0" destOrd="0" presId="urn:microsoft.com/office/officeart/2005/8/layout/orgChart1"/>
    <dgm:cxn modelId="{56C68C6A-010C-41D4-99E3-083233F7B2EE}" type="presOf" srcId="{F05F6CFE-550E-4D9D-AFCA-7A695015FD37}" destId="{4DD4D6CF-C850-4250-8817-9DA1426AAB53}" srcOrd="0" destOrd="0" presId="urn:microsoft.com/office/officeart/2005/8/layout/orgChart1"/>
    <dgm:cxn modelId="{9F19B96A-71DF-4638-8BC3-9F5790CD17A0}" srcId="{E3FECAB5-3B40-44B2-9B58-C05D9516EAF8}" destId="{FDE7595C-B81A-4F34-BD84-F4E4D36D83F2}" srcOrd="0" destOrd="0" parTransId="{CA9E673A-9133-48C2-801F-BC106C2693F1}" sibTransId="{D5BA5D33-F427-48CD-B436-84A50135A979}"/>
    <dgm:cxn modelId="{B5A4C46C-8623-4E5C-B48E-A0761A34E7BF}" srcId="{4F2D0CA7-754B-4349-88B4-4FF024ECB875}" destId="{D5646463-3494-4840-BC58-F52FE7399BDE}" srcOrd="0" destOrd="0" parTransId="{FEAC84EF-ED22-4B59-9C90-44C3DB07B190}" sibTransId="{63F2C794-8988-4496-995B-F3884D3D26CB}"/>
    <dgm:cxn modelId="{667C3E71-D6B4-4E27-9A76-9A07D6CBF0BF}" type="presOf" srcId="{3AB66B0A-FBB8-49C4-915C-FEC28B336554}" destId="{8063B1E3-AE54-46FC-A4F3-07B799D64AB9}" srcOrd="0" destOrd="0" presId="urn:microsoft.com/office/officeart/2005/8/layout/orgChart1"/>
    <dgm:cxn modelId="{C24F8772-87BB-4BAD-A19D-583117284381}" srcId="{E63443C2-4245-4877-A305-7584618DB1B1}" destId="{ABAB2CE2-B6FE-4BE9-BB8B-77245F1AF14D}" srcOrd="1" destOrd="0" parTransId="{7B5D9639-017F-4C09-883B-4F128BC54100}" sibTransId="{C8C0F49E-B07A-4317-8828-D3640155F9D8}"/>
    <dgm:cxn modelId="{FB2D5474-7A1E-4F53-BE53-F65145180E93}" srcId="{7B06B21F-5141-4F8E-ACDF-AE497B3625B5}" destId="{E63443C2-4245-4877-A305-7584618DB1B1}" srcOrd="1" destOrd="0" parTransId="{B46E7B56-6218-4EBB-8439-C32E3A1068FE}" sibTransId="{A2B42984-57E4-4D19-888F-462D4B615D9B}"/>
    <dgm:cxn modelId="{E09FDE74-0ADA-4278-A77D-821C2635FB04}" srcId="{59DFEC92-9EB9-4019-BD9E-3F256FBAA5E0}" destId="{0CD3BE97-F915-4B76-8FEF-791165B5D34F}" srcOrd="0" destOrd="0" parTransId="{7F2063E9-8B43-46E2-AEAC-59F76DD8736D}" sibTransId="{5E6614E5-7090-4F50-85A6-C18EAB3BB83C}"/>
    <dgm:cxn modelId="{4588EA76-D134-4806-876E-61673C5EF611}" type="presOf" srcId="{889C59F9-14F8-43B0-98FE-EDF27EAE8141}" destId="{564F314C-4AFF-4304-83EE-8FC679750944}" srcOrd="1" destOrd="0" presId="urn:microsoft.com/office/officeart/2005/8/layout/orgChart1"/>
    <dgm:cxn modelId="{3964DE78-A480-4277-BA34-2377616CFF90}" type="presOf" srcId="{9762D84D-AD5E-44DC-8B36-A4D2E17E85BE}" destId="{774973C5-93D9-49FA-BD45-6F8742176366}" srcOrd="1" destOrd="0" presId="urn:microsoft.com/office/officeart/2005/8/layout/orgChart1"/>
    <dgm:cxn modelId="{1FF40179-48C3-451C-9A50-AA059FE182C0}" srcId="{7EE871BF-2C7F-4FF7-8273-66559A0D24FA}" destId="{01072BE4-96DF-4B54-AF65-60C31B38E15D}" srcOrd="0" destOrd="0" parTransId="{37370873-AEB8-48B6-BFBC-88911B59E5BD}" sibTransId="{B3C27729-B863-4BA9-A581-E8F86BF7245A}"/>
    <dgm:cxn modelId="{01E2B37B-490D-4F91-BBDF-F2C1BD47008A}" type="presOf" srcId="{0CD3BE97-F915-4B76-8FEF-791165B5D34F}" destId="{5EDBC6F4-3B79-45BB-8378-BE352FEF26CF}" srcOrd="1" destOrd="0" presId="urn:microsoft.com/office/officeart/2005/8/layout/orgChart1"/>
    <dgm:cxn modelId="{0412A27D-7DFF-480B-8F9C-97B9156178D4}" type="presOf" srcId="{707083D5-9EDF-4F4C-B344-E2AA4C78E007}" destId="{25BD6261-7D7D-4D70-93C7-1D4D4F4CFB37}" srcOrd="1" destOrd="0" presId="urn:microsoft.com/office/officeart/2005/8/layout/orgChart1"/>
    <dgm:cxn modelId="{AFAB327E-AFB1-466F-8AD6-5224DBB7697F}" type="presOf" srcId="{7F2063E9-8B43-46E2-AEAC-59F76DD8736D}" destId="{72263A4B-0124-4982-8663-707E4247926B}" srcOrd="0" destOrd="0" presId="urn:microsoft.com/office/officeart/2005/8/layout/orgChart1"/>
    <dgm:cxn modelId="{7EA6D280-D39A-4ACB-BAAA-713E5D389231}" type="presOf" srcId="{D46E637B-5CAA-44C6-AACC-B5B63545A962}" destId="{DE643028-9E5E-4F81-8F43-31559DA58C89}" srcOrd="0" destOrd="0" presId="urn:microsoft.com/office/officeart/2005/8/layout/orgChart1"/>
    <dgm:cxn modelId="{B64C2B81-3D34-4211-91EF-762F3E138BCC}" type="presOf" srcId="{8EE5DCAF-1840-47E9-ABA4-D3873C7ABF68}" destId="{4CA466AF-1AB8-429D-B7B6-F2D60F6B16C1}" srcOrd="0" destOrd="0" presId="urn:microsoft.com/office/officeart/2005/8/layout/orgChart1"/>
    <dgm:cxn modelId="{F5726081-BD6A-4D73-BD80-F7ADAFC14F01}" srcId="{D46E637B-5CAA-44C6-AACC-B5B63545A962}" destId="{B1936F4C-19A5-4902-AAD2-7C42A170AFE9}" srcOrd="3" destOrd="0" parTransId="{8FD5E087-11BD-46B9-B066-EA9D66A98023}" sibTransId="{0E20B617-B03B-436D-8DF5-B81FB87203EF}"/>
    <dgm:cxn modelId="{9F8FC782-C5F7-4CDB-AA07-BEDE1C949DBF}" type="presOf" srcId="{077CF4B9-BF87-4AD7-B065-FBB476096966}" destId="{EA4BFEB0-A284-43F7-8C34-E2573DA67A04}" srcOrd="0" destOrd="0" presId="urn:microsoft.com/office/officeart/2005/8/layout/orgChart1"/>
    <dgm:cxn modelId="{9E79F885-1391-4318-ACE2-E916826E81B2}" type="presOf" srcId="{FB386290-FF9E-4233-8BE3-7C67684567EE}" destId="{0814B80A-6AFD-49F1-82F9-F6D45DBC3D38}" srcOrd="1" destOrd="0" presId="urn:microsoft.com/office/officeart/2005/8/layout/orgChart1"/>
    <dgm:cxn modelId="{AA3A2086-3B76-4096-92CE-6F2315DF96B4}" type="presOf" srcId="{87C5BD20-8CE6-44EF-9F32-6EB11D6A5CBF}" destId="{DD7078BB-CE36-4405-A3D5-D4ED10AA6FC3}" srcOrd="0" destOrd="0" presId="urn:microsoft.com/office/officeart/2005/8/layout/orgChart1"/>
    <dgm:cxn modelId="{130FDC86-2AA0-4A3D-8110-7ABDAA9A23D9}" type="presOf" srcId="{10D45638-AB77-474A-ACD9-0CEAABE1925A}" destId="{F9D90204-53E4-4536-BD39-1B1B6DB9398D}" srcOrd="1" destOrd="0" presId="urn:microsoft.com/office/officeart/2005/8/layout/orgChart1"/>
    <dgm:cxn modelId="{8A41898A-DC71-4977-B862-3DFB1226D9FD}" type="presOf" srcId="{B1686904-4ECA-494E-9D01-82225D5C5843}" destId="{AA878A80-6528-44BC-AB5B-758FC7403085}" srcOrd="1" destOrd="0" presId="urn:microsoft.com/office/officeart/2005/8/layout/orgChart1"/>
    <dgm:cxn modelId="{0FA2C68E-CA02-4C16-963F-97E60C9A4269}" srcId="{2EE54086-802C-40EC-B195-0ADC8CAE5D19}" destId="{45808FBB-E230-49E1-A0F2-28215611FC28}" srcOrd="1" destOrd="0" parTransId="{466CD936-124C-49D1-91E9-4B4BB3094FF5}" sibTransId="{CCD11A9D-0EBE-4EF2-A645-1EEAA9CB99B5}"/>
    <dgm:cxn modelId="{AF275C92-8986-4BCA-BE96-83F2286BBEB1}" srcId="{FDE7595C-B81A-4F34-BD84-F4E4D36D83F2}" destId="{889C59F9-14F8-43B0-98FE-EDF27EAE8141}" srcOrd="0" destOrd="0" parTransId="{7C1124F3-9D7B-481B-8571-671EDF58E7D6}" sibTransId="{42A9D77F-3D73-4AD2-B58A-D5146D8A6D40}"/>
    <dgm:cxn modelId="{E9A90494-60FB-4E6E-9E62-7931D87ADA35}" type="presOf" srcId="{E63443C2-4245-4877-A305-7584618DB1B1}" destId="{913A305F-DC1B-4DDB-BFFB-184F6052DC8A}" srcOrd="0" destOrd="0" presId="urn:microsoft.com/office/officeart/2005/8/layout/orgChart1"/>
    <dgm:cxn modelId="{22376195-D6BB-482A-8F9A-668B4249F3AA}" type="presOf" srcId="{3FC93750-0E6A-443E-991B-B98361D5868D}" destId="{E9F6D03C-5380-4F75-9CC9-4C6365679ED7}" srcOrd="1" destOrd="0" presId="urn:microsoft.com/office/officeart/2005/8/layout/orgChart1"/>
    <dgm:cxn modelId="{D37BBE95-21F6-424F-88B6-0BB3501898E1}" type="presOf" srcId="{7F9663B6-36AC-426A-BD9E-F16371F7E62B}" destId="{BE5B110E-FEAB-491B-AB69-A51D8FECE4A5}" srcOrd="0" destOrd="0" presId="urn:microsoft.com/office/officeart/2005/8/layout/orgChart1"/>
    <dgm:cxn modelId="{0FB5EA97-26A0-43A0-9A50-B413E9598CA3}" type="presOf" srcId="{878E5D17-6D22-4963-BA4E-B950A035E8E3}" destId="{E28E266A-9984-4C31-916F-49CD2ABEB98A}" srcOrd="1" destOrd="0" presId="urn:microsoft.com/office/officeart/2005/8/layout/orgChart1"/>
    <dgm:cxn modelId="{03EF029D-F2BE-4506-B8A2-9E5361480884}" srcId="{7EE871BF-2C7F-4FF7-8273-66559A0D24FA}" destId="{9762D84D-AD5E-44DC-8B36-A4D2E17E85BE}" srcOrd="1" destOrd="0" parTransId="{71CEAC88-23A6-48A8-852C-84E52B2C95D1}" sibTransId="{5085106C-8877-4BC4-9D86-8FC4F7280EB5}"/>
    <dgm:cxn modelId="{F542AE9E-DD62-42CC-B44F-C24440EC839A}" type="presOf" srcId="{D5646463-3494-4840-BC58-F52FE7399BDE}" destId="{814A17C6-6901-481D-B6A8-6EDB6DF824E8}" srcOrd="1" destOrd="0" presId="urn:microsoft.com/office/officeart/2005/8/layout/orgChart1"/>
    <dgm:cxn modelId="{74A0C8A1-7F3C-4ED7-8D2E-8278D969994B}" type="presOf" srcId="{7B5D9639-017F-4C09-883B-4F128BC54100}" destId="{AF77A522-09F9-41BF-B543-B301849F83AA}" srcOrd="0" destOrd="0" presId="urn:microsoft.com/office/officeart/2005/8/layout/orgChart1"/>
    <dgm:cxn modelId="{8CF59EA2-6CDA-49C6-8245-700738C7DA3D}" type="presOf" srcId="{EA24BE3D-BDE5-4F17-A316-0FECA5E75517}" destId="{221352D3-F81A-4B8B-9559-A4492AF3648E}" srcOrd="0" destOrd="0" presId="urn:microsoft.com/office/officeart/2005/8/layout/orgChart1"/>
    <dgm:cxn modelId="{BEC2F4A2-DC59-4C77-8CEB-5155BEAB9ACF}" srcId="{59DFEC92-9EB9-4019-BD9E-3F256FBAA5E0}" destId="{D46E637B-5CAA-44C6-AACC-B5B63545A962}" srcOrd="1" destOrd="0" parTransId="{99E307B2-A6A0-4074-917A-C36318E8763E}" sibTransId="{53E85AE7-BEAB-4A6D-A875-A32FBC683A8D}"/>
    <dgm:cxn modelId="{7ABAB7A5-CC2F-495B-82F7-669DDB14D0DD}" type="presOf" srcId="{CA9E673A-9133-48C2-801F-BC106C2693F1}" destId="{7B627FCE-0796-4F1E-B9FE-939578CF060C}" srcOrd="0" destOrd="0" presId="urn:microsoft.com/office/officeart/2005/8/layout/orgChart1"/>
    <dgm:cxn modelId="{F7F22CA8-B17C-4EE4-A219-A846C366617C}" type="presOf" srcId="{46C37AE4-7AC9-45D3-8C63-72481F3143CD}" destId="{603C8867-D749-4E54-8676-627D3C8511FB}" srcOrd="0" destOrd="0" presId="urn:microsoft.com/office/officeart/2005/8/layout/orgChart1"/>
    <dgm:cxn modelId="{FC09ACAC-D176-4E2D-A82D-51BB33F4F53B}" srcId="{0CD3BE97-F915-4B76-8FEF-791165B5D34F}" destId="{077CF4B9-BF87-4AD7-B065-FBB476096966}" srcOrd="1" destOrd="0" parTransId="{8EE5DCAF-1840-47E9-ABA4-D3873C7ABF68}" sibTransId="{E8C79A04-666A-4AAC-9FE0-C816488582FF}"/>
    <dgm:cxn modelId="{B691B4AE-5938-45E7-9411-4A1B3345C690}" type="presOf" srcId="{E63443C2-4245-4877-A305-7584618DB1B1}" destId="{2DF73844-3A83-4ACF-81FE-B8E5E40BCA8A}" srcOrd="1" destOrd="0" presId="urn:microsoft.com/office/officeart/2005/8/layout/orgChart1"/>
    <dgm:cxn modelId="{D64D3CAF-FDEF-4C9D-A5BE-7F594F6B2F0B}" srcId="{7B06B21F-5141-4F8E-ACDF-AE497B3625B5}" destId="{476C9916-ECD3-4FAF-B599-E986FD031E65}" srcOrd="2" destOrd="0" parTransId="{46C37AE4-7AC9-45D3-8C63-72481F3143CD}" sibTransId="{55FCDB9A-A27D-4C1D-B72F-11A30205C07B}"/>
    <dgm:cxn modelId="{6F46BDB0-4200-45FD-9DC5-1C6E695ED165}" type="presOf" srcId="{4F2D0CA7-754B-4349-88B4-4FF024ECB875}" destId="{FF1C3B9C-7707-4728-A6FF-D0557723512D}" srcOrd="0" destOrd="0" presId="urn:microsoft.com/office/officeart/2005/8/layout/orgChart1"/>
    <dgm:cxn modelId="{C6C73CB1-09CD-45B4-B2BE-1EBEF607795F}" type="presOf" srcId="{466CD936-124C-49D1-91E9-4B4BB3094FF5}" destId="{6223844D-3AB8-4ED2-89DF-2293CE0BE944}" srcOrd="0" destOrd="0" presId="urn:microsoft.com/office/officeart/2005/8/layout/orgChart1"/>
    <dgm:cxn modelId="{4D48D0B1-8499-4486-A6D8-7E1172967F04}" type="presOf" srcId="{1E07B9D5-B61F-4C5E-91DA-E377106DC950}" destId="{8F8BF8E0-4737-4A8B-A829-414F761A4114}" srcOrd="0" destOrd="0" presId="urn:microsoft.com/office/officeart/2005/8/layout/orgChart1"/>
    <dgm:cxn modelId="{49B139B3-DC97-4A5B-978C-96AF316DCC65}" type="presOf" srcId="{D5646463-3494-4840-BC58-F52FE7399BDE}" destId="{26978157-F995-49D2-A0B6-658B9B75459E}" srcOrd="0" destOrd="0" presId="urn:microsoft.com/office/officeart/2005/8/layout/orgChart1"/>
    <dgm:cxn modelId="{B2213CB4-8A71-4E14-9EA3-6B3D16D3DB12}" type="presOf" srcId="{C27CB6F5-DDA0-4C6D-BC2F-5813F8506A5E}" destId="{00587B16-A9EE-4EDD-A401-EC90EB11BE49}" srcOrd="0" destOrd="0" presId="urn:microsoft.com/office/officeart/2005/8/layout/orgChart1"/>
    <dgm:cxn modelId="{53B6EBB7-5571-45D5-9143-30BFACC44E9C}" type="presOf" srcId="{B1686904-4ECA-494E-9D01-82225D5C5843}" destId="{B3800D3C-56F5-45A6-B506-3B1DA0D369E3}" srcOrd="0" destOrd="0" presId="urn:microsoft.com/office/officeart/2005/8/layout/orgChart1"/>
    <dgm:cxn modelId="{6E0D32B8-832F-47E6-94DB-BBC6A82B7A8F}" type="presOf" srcId="{1A3197B4-6A8E-497D-8ADE-FB16F255B3A0}" destId="{7887F7A1-4604-40F7-916B-216C43064D58}" srcOrd="0" destOrd="0" presId="urn:microsoft.com/office/officeart/2005/8/layout/orgChart1"/>
    <dgm:cxn modelId="{BF4DF8B8-D5A3-4A6E-B81B-F0E9CEDAAAAA}" type="presOf" srcId="{7B06B21F-5141-4F8E-ACDF-AE497B3625B5}" destId="{80C18900-1948-4519-9095-2F244BC8357A}" srcOrd="0" destOrd="0" presId="urn:microsoft.com/office/officeart/2005/8/layout/orgChart1"/>
    <dgm:cxn modelId="{DC5B46BB-1696-4093-A350-C834FA9F2AB0}" srcId="{D46E637B-5CAA-44C6-AACC-B5B63545A962}" destId="{1E07B9D5-B61F-4C5E-91DA-E377106DC950}" srcOrd="2" destOrd="0" parTransId="{C3BA4137-245F-457B-9CCA-BDBC9B6AA3A8}" sibTransId="{CC5E18E9-0AB0-4580-8680-BC5C642FA642}"/>
    <dgm:cxn modelId="{F2E6C6BC-4805-43D8-A6D1-69E117C35233}" type="presOf" srcId="{7EE871BF-2C7F-4FF7-8273-66559A0D24FA}" destId="{F61CB1E0-0D7E-49AE-924A-5E433B579B76}" srcOrd="0" destOrd="0" presId="urn:microsoft.com/office/officeart/2005/8/layout/orgChart1"/>
    <dgm:cxn modelId="{C01A55BD-5149-4045-BF03-1A84E714DE6B}" type="presOf" srcId="{7E3F8EC6-654B-43CD-859F-E21E1A416C45}" destId="{163C8939-6A81-4D58-AB01-554EC8A2BE09}" srcOrd="1" destOrd="0" presId="urn:microsoft.com/office/officeart/2005/8/layout/orgChart1"/>
    <dgm:cxn modelId="{B147F5BF-7812-44DA-86C2-071780A2BA9F}" srcId="{59DFEC92-9EB9-4019-BD9E-3F256FBAA5E0}" destId="{7B06B21F-5141-4F8E-ACDF-AE497B3625B5}" srcOrd="3" destOrd="0" parTransId="{40CFF4CB-99FA-4A04-A0F7-8F52CB36D74A}" sibTransId="{CDA3E0B0-38D3-4330-9A4F-1245C88F5792}"/>
    <dgm:cxn modelId="{357D2CC1-691F-47A4-8A9F-27B7DE64A9A2}" type="presOf" srcId="{DB0B2EBB-5987-4CEE-A248-2077CF06647C}" destId="{2F3199A5-61E2-4602-BA27-B49CEDE9FBD3}" srcOrd="0" destOrd="0" presId="urn:microsoft.com/office/officeart/2005/8/layout/orgChart1"/>
    <dgm:cxn modelId="{92A867C2-1C12-404D-9E8B-4016399A17F5}" type="presOf" srcId="{01072BE4-96DF-4B54-AF65-60C31B38E15D}" destId="{CFE24525-6655-4987-9B5D-10E950E73BA2}" srcOrd="0" destOrd="0" presId="urn:microsoft.com/office/officeart/2005/8/layout/orgChart1"/>
    <dgm:cxn modelId="{30A981C3-AB6E-4D3F-BDD3-55B29B2F5BE1}" srcId="{0CD3BE97-F915-4B76-8FEF-791165B5D34F}" destId="{C27CB6F5-DDA0-4C6D-BC2F-5813F8506A5E}" srcOrd="0" destOrd="0" parTransId="{EA24BE3D-BDE5-4F17-A316-0FECA5E75517}" sibTransId="{70DEF10D-CF10-42C6-9836-AC1972B25697}"/>
    <dgm:cxn modelId="{B4D119C9-33D0-4913-9BF3-8A088F779F3C}" srcId="{D46E637B-5CAA-44C6-AACC-B5B63545A962}" destId="{E61FC745-8BCD-424B-B366-B97BD127C8B0}" srcOrd="1" destOrd="0" parTransId="{B67FFBB1-C052-4B63-B2FA-90C51D68D1B0}" sibTransId="{75EAD7B9-4F65-4A24-8BD0-0FE72922FB66}"/>
    <dgm:cxn modelId="{22A204CB-A51A-44FF-8D02-5A9C302CC582}" type="presOf" srcId="{D46E637B-5CAA-44C6-AACC-B5B63545A962}" destId="{1D107D39-3950-430A-9AC5-1690F97F3414}" srcOrd="1" destOrd="0" presId="urn:microsoft.com/office/officeart/2005/8/layout/orgChart1"/>
    <dgm:cxn modelId="{5D1E28CE-0C8F-4D74-A688-0EF1B3EDCAA1}" type="presOf" srcId="{4B49B280-0753-4493-8337-6EA517AA53B1}" destId="{48B3ADA2-2779-4B23-AC7F-2507C58A8F14}" srcOrd="0" destOrd="0" presId="urn:microsoft.com/office/officeart/2005/8/layout/orgChart1"/>
    <dgm:cxn modelId="{659318D0-C690-4F4A-92C8-FBE4578127C5}" type="presOf" srcId="{E61FC745-8BCD-424B-B366-B97BD127C8B0}" destId="{DD729194-76F1-4AF2-A9F7-B00FA4680D77}" srcOrd="0" destOrd="0" presId="urn:microsoft.com/office/officeart/2005/8/layout/orgChart1"/>
    <dgm:cxn modelId="{719D8CD1-7489-4F26-BA18-2A1C5B6CB4C4}" type="presOf" srcId="{855AA37E-F9EC-48AB-9CB1-DB7AA83C4438}" destId="{61446B6F-3512-40FA-AEFF-C4343157DCC3}" srcOrd="0" destOrd="0" presId="urn:microsoft.com/office/officeart/2005/8/layout/orgChart1"/>
    <dgm:cxn modelId="{D817C3D4-C8CA-40FB-B928-385835CAA02D}" type="presOf" srcId="{BBF11A9C-5E9F-4ACC-BAB0-B427893DB15F}" destId="{F06AFA52-F968-4B8D-B05B-798E884ADA0C}" srcOrd="0" destOrd="0" presId="urn:microsoft.com/office/officeart/2005/8/layout/orgChart1"/>
    <dgm:cxn modelId="{28E6F4D6-9655-45E8-89C6-A62121DB7561}" type="presOf" srcId="{9762D84D-AD5E-44DC-8B36-A4D2E17E85BE}" destId="{265658C6-657C-4AB0-B369-37B668302CDE}" srcOrd="0" destOrd="0" presId="urn:microsoft.com/office/officeart/2005/8/layout/orgChart1"/>
    <dgm:cxn modelId="{13A58AD7-15A7-4E83-81D5-7D008BA1E856}" type="presOf" srcId="{B707F1AC-2EF2-41D7-9A03-7BF536582DDB}" destId="{FD42A4B9-846B-4ACA-8A89-3EC1B62FB62B}" srcOrd="0" destOrd="0" presId="urn:microsoft.com/office/officeart/2005/8/layout/orgChart1"/>
    <dgm:cxn modelId="{687079D8-F9DC-412D-A815-B8E5DE55820D}" type="presOf" srcId="{589F51DB-C11D-4511-B1A1-75FB43121163}" destId="{FBEF4329-4221-466C-82E2-E35A0200A64A}" srcOrd="0" destOrd="0" presId="urn:microsoft.com/office/officeart/2005/8/layout/orgChart1"/>
    <dgm:cxn modelId="{5C7FF9D8-2F16-4B1A-8FD4-3EC5FCDD0607}" type="presOf" srcId="{59DFEC92-9EB9-4019-BD9E-3F256FBAA5E0}" destId="{83D750F7-7D54-43FA-BBEA-2D886E540CE9}" srcOrd="0" destOrd="0" presId="urn:microsoft.com/office/officeart/2005/8/layout/orgChart1"/>
    <dgm:cxn modelId="{D0342FD9-6E90-414C-B88A-BD40BC5B9193}" type="presOf" srcId="{7EE871BF-2C7F-4FF7-8273-66559A0D24FA}" destId="{5B5A9C9D-61F0-47F9-AC24-9D30BE5E0558}" srcOrd="1" destOrd="0" presId="urn:microsoft.com/office/officeart/2005/8/layout/orgChart1"/>
    <dgm:cxn modelId="{26C018DF-01CA-4223-B172-B5E3E046C7BD}" type="presOf" srcId="{ABAB2CE2-B6FE-4BE9-BB8B-77245F1AF14D}" destId="{81CE0D8E-D188-495B-9A4D-6EBE7C1667F2}" srcOrd="1" destOrd="0" presId="urn:microsoft.com/office/officeart/2005/8/layout/orgChart1"/>
    <dgm:cxn modelId="{AEEF26E0-7A2C-43EB-8499-28FBE4ACEB37}" type="presOf" srcId="{FDE7595C-B81A-4F34-BD84-F4E4D36D83F2}" destId="{38BDFA1C-72D6-48CC-97AF-E69DA84A65E2}" srcOrd="0" destOrd="0" presId="urn:microsoft.com/office/officeart/2005/8/layout/orgChart1"/>
    <dgm:cxn modelId="{C2EBD1E3-4E7F-4156-98CB-527D911FFA4D}" type="presOf" srcId="{C27CB6F5-DDA0-4C6D-BC2F-5813F8506A5E}" destId="{FF922CF9-7966-4F93-82AB-2AF91EE79064}" srcOrd="1" destOrd="0" presId="urn:microsoft.com/office/officeart/2005/8/layout/orgChart1"/>
    <dgm:cxn modelId="{1D2195E4-9460-4969-B49A-8FB158516A2C}" type="presOf" srcId="{7C1124F3-9D7B-481B-8571-671EDF58E7D6}" destId="{731F8EA3-F28F-426D-A603-ED1AE0C830F7}" srcOrd="0" destOrd="0" presId="urn:microsoft.com/office/officeart/2005/8/layout/orgChart1"/>
    <dgm:cxn modelId="{FFA916E5-7899-4355-8D32-55B7101F07AE}" type="presOf" srcId="{B1936F4C-19A5-4902-AAD2-7C42A170AFE9}" destId="{C951F925-73BE-4E6E-B5C6-F376E193CFCB}" srcOrd="1" destOrd="0" presId="urn:microsoft.com/office/officeart/2005/8/layout/orgChart1"/>
    <dgm:cxn modelId="{A7DEAEE5-AEE7-4205-863E-63CAA056C5CD}" type="presOf" srcId="{C3BA4137-245F-457B-9CCA-BDBC9B6AA3A8}" destId="{74337FC1-8E9D-4BB4-88A5-5AD04B375EAC}" srcOrd="0" destOrd="0" presId="urn:microsoft.com/office/officeart/2005/8/layout/orgChart1"/>
    <dgm:cxn modelId="{55B70BE6-7DED-4F75-9797-E3CF130E7AAE}" srcId="{E61FC745-8BCD-424B-B366-B97BD127C8B0}" destId="{3FC93750-0E6A-443E-991B-B98361D5868D}" srcOrd="0" destOrd="0" parTransId="{A75760A4-2501-443C-9E82-B1E23AE090C5}" sibTransId="{D6C5A28C-60D8-44DE-86E0-1FF7C74A052C}"/>
    <dgm:cxn modelId="{495140E6-8CD4-46DF-8CB0-126A601A328F}" srcId="{077CF4B9-BF87-4AD7-B065-FBB476096966}" destId="{7E76BFE5-543C-4816-A435-244FFFDA00C7}" srcOrd="0" destOrd="0" parTransId="{F05F6CFE-550E-4D9D-AFCA-7A695015FD37}" sibTransId="{A61BEAAD-227F-4878-BCC1-DB9F1B0D5160}"/>
    <dgm:cxn modelId="{87E576E6-1B43-45E1-BB96-828CA26AAE98}" srcId="{B707F1AC-2EF2-41D7-9A03-7BF536582DDB}" destId="{707083D5-9EDF-4F4C-B344-E2AA4C78E007}" srcOrd="0" destOrd="0" parTransId="{3AB66B0A-FBB8-49C4-915C-FEC28B336554}" sibTransId="{1C66EE63-38DF-48EA-A8E1-DC62587668D2}"/>
    <dgm:cxn modelId="{0A6A46E7-90A0-411E-9E5B-B8AE48BF0899}" type="presOf" srcId="{4F2D0CA7-754B-4349-88B4-4FF024ECB875}" destId="{41305E4E-6E6D-4FCE-8791-50BFE4495164}" srcOrd="1" destOrd="0" presId="urn:microsoft.com/office/officeart/2005/8/layout/orgChart1"/>
    <dgm:cxn modelId="{92DFAFEA-6635-4885-8DA6-D2860EEF8309}" srcId="{0CD3BE97-F915-4B76-8FEF-791165B5D34F}" destId="{B707F1AC-2EF2-41D7-9A03-7BF536582DDB}" srcOrd="3" destOrd="0" parTransId="{DAD30EBC-D936-4B35-BA37-A6F3E9986791}" sibTransId="{6764DC68-569D-40FA-87AC-2202F10890C0}"/>
    <dgm:cxn modelId="{DF41CDED-A550-48DB-AA20-B29DF1E2514D}" srcId="{1E07B9D5-B61F-4C5E-91DA-E377106DC950}" destId="{7F9663B6-36AC-426A-BD9E-F16371F7E62B}" srcOrd="0" destOrd="0" parTransId="{998237FD-0D4D-4BAD-B017-562AE5D8BEE4}" sibTransId="{45E8DCFF-4206-416F-A21C-0569A1D6728E}"/>
    <dgm:cxn modelId="{E71052EF-F07F-41FB-8293-5DE4353C72D2}" type="presOf" srcId="{DAD30EBC-D936-4B35-BA37-A6F3E9986791}" destId="{F5D9E4FE-0F34-4126-8D7B-6996693F35C7}" srcOrd="0" destOrd="0" presId="urn:microsoft.com/office/officeart/2005/8/layout/orgChart1"/>
    <dgm:cxn modelId="{9B241BF0-55D8-495D-A1F1-A4D4E08F0594}" srcId="{FDE7595C-B81A-4F34-BD84-F4E4D36D83F2}" destId="{7E3F8EC6-654B-43CD-859F-E21E1A416C45}" srcOrd="1" destOrd="0" parTransId="{BBF11A9C-5E9F-4ACC-BAB0-B427893DB15F}" sibTransId="{A537CD83-35CC-4A53-A051-03F41E9CEE0C}"/>
    <dgm:cxn modelId="{D4754BF3-20F1-4CDC-97F2-A9C2193E1587}" type="presOf" srcId="{878E5D17-6D22-4963-BA4E-B950A035E8E3}" destId="{59CB8178-8730-4881-B02C-629F5BB92295}" srcOrd="0" destOrd="0" presId="urn:microsoft.com/office/officeart/2005/8/layout/orgChart1"/>
    <dgm:cxn modelId="{C593A6F3-96EF-4687-B337-D00E692000B5}" type="presOf" srcId="{2EE54086-802C-40EC-B195-0ADC8CAE5D19}" destId="{21D17130-DFAD-4EB3-A394-A4FDADDB8B29}" srcOrd="0" destOrd="0" presId="urn:microsoft.com/office/officeart/2005/8/layout/orgChart1"/>
    <dgm:cxn modelId="{1C0521F4-7C8A-4FE8-99DF-AC7C95F91707}" type="presOf" srcId="{99E307B2-A6A0-4074-917A-C36318E8763E}" destId="{FEA69E8C-7639-4E3C-81DB-07A361D7015E}" srcOrd="0" destOrd="0" presId="urn:microsoft.com/office/officeart/2005/8/layout/orgChart1"/>
    <dgm:cxn modelId="{4F57F1F4-6FA6-4E13-AA04-2AF7DB9A982D}" type="presOf" srcId="{B67FFBB1-C052-4B63-B2FA-90C51D68D1B0}" destId="{6C81CF95-3935-42FE-9021-B4C2804C8CCF}" srcOrd="0" destOrd="0" presId="urn:microsoft.com/office/officeart/2005/8/layout/orgChart1"/>
    <dgm:cxn modelId="{FF3132F7-78E3-4B83-B610-85E08CE1D7FD}" type="presOf" srcId="{01072BE4-96DF-4B54-AF65-60C31B38E15D}" destId="{07CAED9D-512C-4F7C-8136-0D50A2CA8BC4}" srcOrd="1" destOrd="0" presId="urn:microsoft.com/office/officeart/2005/8/layout/orgChart1"/>
    <dgm:cxn modelId="{A626B8F7-0582-4857-80C0-FF5DAA0A9DFC}" type="presOf" srcId="{998237FD-0D4D-4BAD-B017-562AE5D8BEE4}" destId="{AC75CC1D-BDC5-45F6-84A1-54489117D5B9}" srcOrd="0" destOrd="0" presId="urn:microsoft.com/office/officeart/2005/8/layout/orgChart1"/>
    <dgm:cxn modelId="{F75F84FA-268E-4A33-B891-7EB7D3737441}" srcId="{E741B28B-00EC-49D5-BAD4-C33BDF317296}" destId="{51D3AFAA-6575-465D-BD53-CE7E6340F93B}" srcOrd="0" destOrd="0" parTransId="{855AA37E-F9EC-48AB-9CB1-DB7AA83C4438}" sibTransId="{8262FA57-7ED1-4A45-8CE2-F9033176B523}"/>
    <dgm:cxn modelId="{B6A0E1FB-CD4E-4274-81F0-7F01C513D571}" type="presOf" srcId="{707083D5-9EDF-4F4C-B344-E2AA4C78E007}" destId="{4608EB62-66E2-4DE5-8420-F242BFC033BA}" srcOrd="0" destOrd="0" presId="urn:microsoft.com/office/officeart/2005/8/layout/orgChart1"/>
    <dgm:cxn modelId="{378184FC-BDBD-4FB2-ACC8-238B934C68C9}" type="presOf" srcId="{077CF4B9-BF87-4AD7-B065-FBB476096966}" destId="{76DAEDE7-4C00-4B54-B64C-A25C4A165A20}" srcOrd="1" destOrd="0" presId="urn:microsoft.com/office/officeart/2005/8/layout/orgChart1"/>
    <dgm:cxn modelId="{C2A8DDFD-3686-412B-BBDE-C7EE2280B22F}" type="presOf" srcId="{7F9663B6-36AC-426A-BD9E-F16371F7E62B}" destId="{DF4F151D-27D9-4C59-99FA-496E57B1969A}" srcOrd="1" destOrd="0" presId="urn:microsoft.com/office/officeart/2005/8/layout/orgChart1"/>
    <dgm:cxn modelId="{32077EFE-E4CF-4D27-8C1D-6C774E4C13E9}" type="presOf" srcId="{7E76BFE5-543C-4816-A435-244FFFDA00C7}" destId="{160A6000-DB3F-4FE0-9D80-79CB7D99F64F}" srcOrd="0" destOrd="0" presId="urn:microsoft.com/office/officeart/2005/8/layout/orgChart1"/>
    <dgm:cxn modelId="{325D8B9B-1891-41DD-A38A-FE25FD4B08BB}" type="presParOf" srcId="{FBEF4329-4221-466C-82E2-E35A0200A64A}" destId="{DB0C57D0-BBBA-4437-A2BC-E4F9539CF3F0}" srcOrd="0" destOrd="0" presId="urn:microsoft.com/office/officeart/2005/8/layout/orgChart1"/>
    <dgm:cxn modelId="{8FD78FBD-7022-4DA5-8791-C6EF92049828}" type="presParOf" srcId="{DB0C57D0-BBBA-4437-A2BC-E4F9539CF3F0}" destId="{5E732E6E-C971-4D4F-AA1F-F88BF7FB9847}" srcOrd="0" destOrd="0" presId="urn:microsoft.com/office/officeart/2005/8/layout/orgChart1"/>
    <dgm:cxn modelId="{EA63F0BB-D0F9-4ED1-AFBD-4F6877FC4376}" type="presParOf" srcId="{5E732E6E-C971-4D4F-AA1F-F88BF7FB9847}" destId="{83D750F7-7D54-43FA-BBEA-2D886E540CE9}" srcOrd="0" destOrd="0" presId="urn:microsoft.com/office/officeart/2005/8/layout/orgChart1"/>
    <dgm:cxn modelId="{93DB75A5-2A5C-404C-A339-0D2334EB64C4}" type="presParOf" srcId="{5E732E6E-C971-4D4F-AA1F-F88BF7FB9847}" destId="{30D00D51-849A-4507-BA4A-51B50F4B4089}" srcOrd="1" destOrd="0" presId="urn:microsoft.com/office/officeart/2005/8/layout/orgChart1"/>
    <dgm:cxn modelId="{0CD4BA85-4E53-4F43-A3DD-D09908EB31E5}" type="presParOf" srcId="{DB0C57D0-BBBA-4437-A2BC-E4F9539CF3F0}" destId="{05E63598-2A8E-450C-BE5D-E35D62ADD2FB}" srcOrd="1" destOrd="0" presId="urn:microsoft.com/office/officeart/2005/8/layout/orgChart1"/>
    <dgm:cxn modelId="{2C3F0AF1-B131-4C3B-B51A-0DAA840484C6}" type="presParOf" srcId="{05E63598-2A8E-450C-BE5D-E35D62ADD2FB}" destId="{72263A4B-0124-4982-8663-707E4247926B}" srcOrd="0" destOrd="0" presId="urn:microsoft.com/office/officeart/2005/8/layout/orgChart1"/>
    <dgm:cxn modelId="{27A05B87-B328-4C20-8EE7-5588C012CEDB}" type="presParOf" srcId="{05E63598-2A8E-450C-BE5D-E35D62ADD2FB}" destId="{1B76D38B-F003-433C-8A20-E64BACD4DA3F}" srcOrd="1" destOrd="0" presId="urn:microsoft.com/office/officeart/2005/8/layout/orgChart1"/>
    <dgm:cxn modelId="{21EE6456-B9C5-4EB2-913B-3FC3E1E4565A}" type="presParOf" srcId="{1B76D38B-F003-433C-8A20-E64BACD4DA3F}" destId="{9D48357C-1B8A-4A05-9122-EBD1EDE79478}" srcOrd="0" destOrd="0" presId="urn:microsoft.com/office/officeart/2005/8/layout/orgChart1"/>
    <dgm:cxn modelId="{BF9A0C8E-8FDD-4FE6-A404-808AC889D265}" type="presParOf" srcId="{9D48357C-1B8A-4A05-9122-EBD1EDE79478}" destId="{BA8D2E7D-4372-4C93-8142-0D678006E1FA}" srcOrd="0" destOrd="0" presId="urn:microsoft.com/office/officeart/2005/8/layout/orgChart1"/>
    <dgm:cxn modelId="{3B85CC54-A654-476E-B857-56CD701697C8}" type="presParOf" srcId="{9D48357C-1B8A-4A05-9122-EBD1EDE79478}" destId="{5EDBC6F4-3B79-45BB-8378-BE352FEF26CF}" srcOrd="1" destOrd="0" presId="urn:microsoft.com/office/officeart/2005/8/layout/orgChart1"/>
    <dgm:cxn modelId="{C9AA79D9-1721-4C3F-9019-2351FD296EA4}" type="presParOf" srcId="{1B76D38B-F003-433C-8A20-E64BACD4DA3F}" destId="{E2DA1A07-1EF5-466F-A6C3-75B5B0A0A327}" srcOrd="1" destOrd="0" presId="urn:microsoft.com/office/officeart/2005/8/layout/orgChart1"/>
    <dgm:cxn modelId="{6F04134D-B4F9-4FAB-A822-AEB030A70723}" type="presParOf" srcId="{E2DA1A07-1EF5-466F-A6C3-75B5B0A0A327}" destId="{221352D3-F81A-4B8B-9559-A4492AF3648E}" srcOrd="0" destOrd="0" presId="urn:microsoft.com/office/officeart/2005/8/layout/orgChart1"/>
    <dgm:cxn modelId="{20C94869-1CD2-4765-B033-FF0D830D80B0}" type="presParOf" srcId="{E2DA1A07-1EF5-466F-A6C3-75B5B0A0A327}" destId="{4FB7A349-B472-4DD1-9422-DB8B8B2EC3ED}" srcOrd="1" destOrd="0" presId="urn:microsoft.com/office/officeart/2005/8/layout/orgChart1"/>
    <dgm:cxn modelId="{B759033C-DF87-4261-97D0-5DAD43737D71}" type="presParOf" srcId="{4FB7A349-B472-4DD1-9422-DB8B8B2EC3ED}" destId="{C7EE2DBB-3E24-407D-95F8-CD63084D1785}" srcOrd="0" destOrd="0" presId="urn:microsoft.com/office/officeart/2005/8/layout/orgChart1"/>
    <dgm:cxn modelId="{7761E515-F703-4D54-AD4B-78A19C74E8D3}" type="presParOf" srcId="{C7EE2DBB-3E24-407D-95F8-CD63084D1785}" destId="{00587B16-A9EE-4EDD-A401-EC90EB11BE49}" srcOrd="0" destOrd="0" presId="urn:microsoft.com/office/officeart/2005/8/layout/orgChart1"/>
    <dgm:cxn modelId="{576D0E03-5628-49D6-BC21-3727A244F7B8}" type="presParOf" srcId="{C7EE2DBB-3E24-407D-95F8-CD63084D1785}" destId="{FF922CF9-7966-4F93-82AB-2AF91EE79064}" srcOrd="1" destOrd="0" presId="urn:microsoft.com/office/officeart/2005/8/layout/orgChart1"/>
    <dgm:cxn modelId="{2FEEB19E-9BBC-4C6F-86F5-8319F6FF05FC}" type="presParOf" srcId="{4FB7A349-B472-4DD1-9422-DB8B8B2EC3ED}" destId="{3166D744-C713-4FCD-9B1D-5EAD51BCD38A}" srcOrd="1" destOrd="0" presId="urn:microsoft.com/office/officeart/2005/8/layout/orgChart1"/>
    <dgm:cxn modelId="{1D12E1DF-4E7F-4591-B890-613015F102AF}" type="presParOf" srcId="{3166D744-C713-4FCD-9B1D-5EAD51BCD38A}" destId="{AE111A15-3F49-45E3-A0C8-12082135FFC9}" srcOrd="0" destOrd="0" presId="urn:microsoft.com/office/officeart/2005/8/layout/orgChart1"/>
    <dgm:cxn modelId="{DE89053D-A6D8-4296-A620-4DBF634161DF}" type="presParOf" srcId="{3166D744-C713-4FCD-9B1D-5EAD51BCD38A}" destId="{511C08F8-96B0-4822-B47D-9AF3B1B797BB}" srcOrd="1" destOrd="0" presId="urn:microsoft.com/office/officeart/2005/8/layout/orgChart1"/>
    <dgm:cxn modelId="{EC07680F-AC92-4587-A5DC-9C75F0E9C4DE}" type="presParOf" srcId="{511C08F8-96B0-4822-B47D-9AF3B1B797BB}" destId="{7590A06B-F482-46F0-B01C-5F6469E8ED08}" srcOrd="0" destOrd="0" presId="urn:microsoft.com/office/officeart/2005/8/layout/orgChart1"/>
    <dgm:cxn modelId="{77E3E5AE-E7E5-424B-921E-CE4C7AD785AF}" type="presParOf" srcId="{7590A06B-F482-46F0-B01C-5F6469E8ED08}" destId="{C37BC822-BA49-4617-ABFB-9D228224BCDA}" srcOrd="0" destOrd="0" presId="urn:microsoft.com/office/officeart/2005/8/layout/orgChart1"/>
    <dgm:cxn modelId="{48F9784B-B05B-40B0-8C58-FA4F27148B90}" type="presParOf" srcId="{7590A06B-F482-46F0-B01C-5F6469E8ED08}" destId="{F9D90204-53E4-4536-BD39-1B1B6DB9398D}" srcOrd="1" destOrd="0" presId="urn:microsoft.com/office/officeart/2005/8/layout/orgChart1"/>
    <dgm:cxn modelId="{A456EB8D-1411-4EB0-A7C4-5B3C6EFD5C67}" type="presParOf" srcId="{511C08F8-96B0-4822-B47D-9AF3B1B797BB}" destId="{0F851E88-F7B3-4194-B10D-7444641145C0}" srcOrd="1" destOrd="0" presId="urn:microsoft.com/office/officeart/2005/8/layout/orgChart1"/>
    <dgm:cxn modelId="{33FFDDC4-5033-437D-BBF0-C8BF02E6B372}" type="presParOf" srcId="{511C08F8-96B0-4822-B47D-9AF3B1B797BB}" destId="{99545900-3E21-4586-9DB0-353FD13CC7BE}" srcOrd="2" destOrd="0" presId="urn:microsoft.com/office/officeart/2005/8/layout/orgChart1"/>
    <dgm:cxn modelId="{AA4AB5E3-447B-4DD3-B843-DB61D7EF3ADF}" type="presParOf" srcId="{4FB7A349-B472-4DD1-9422-DB8B8B2EC3ED}" destId="{3D68D66C-52D9-4353-90EA-359FFD423C51}" srcOrd="2" destOrd="0" presId="urn:microsoft.com/office/officeart/2005/8/layout/orgChart1"/>
    <dgm:cxn modelId="{386B631A-B086-4727-9958-50DE536B5B64}" type="presParOf" srcId="{E2DA1A07-1EF5-466F-A6C3-75B5B0A0A327}" destId="{4CA466AF-1AB8-429D-B7B6-F2D60F6B16C1}" srcOrd="2" destOrd="0" presId="urn:microsoft.com/office/officeart/2005/8/layout/orgChart1"/>
    <dgm:cxn modelId="{61577468-DF0D-4DC7-82C5-45053DB20224}" type="presParOf" srcId="{E2DA1A07-1EF5-466F-A6C3-75B5B0A0A327}" destId="{F47E9CFE-82E5-4983-A395-BE441102693E}" srcOrd="3" destOrd="0" presId="urn:microsoft.com/office/officeart/2005/8/layout/orgChart1"/>
    <dgm:cxn modelId="{4F751D53-DBF1-415C-802E-CDE6719E0B9E}" type="presParOf" srcId="{F47E9CFE-82E5-4983-A395-BE441102693E}" destId="{FA5DFD43-1FDD-4712-856B-6F459646C416}" srcOrd="0" destOrd="0" presId="urn:microsoft.com/office/officeart/2005/8/layout/orgChart1"/>
    <dgm:cxn modelId="{93260C09-C4E8-4D38-B2DD-392FD75A75E0}" type="presParOf" srcId="{FA5DFD43-1FDD-4712-856B-6F459646C416}" destId="{EA4BFEB0-A284-43F7-8C34-E2573DA67A04}" srcOrd="0" destOrd="0" presId="urn:microsoft.com/office/officeart/2005/8/layout/orgChart1"/>
    <dgm:cxn modelId="{3FD24E25-08D2-4D65-B5BE-DC1D663718A5}" type="presParOf" srcId="{FA5DFD43-1FDD-4712-856B-6F459646C416}" destId="{76DAEDE7-4C00-4B54-B64C-A25C4A165A20}" srcOrd="1" destOrd="0" presId="urn:microsoft.com/office/officeart/2005/8/layout/orgChart1"/>
    <dgm:cxn modelId="{2590834D-9C05-4AC8-A8F9-CD0CFFE6434E}" type="presParOf" srcId="{F47E9CFE-82E5-4983-A395-BE441102693E}" destId="{A81293B3-7BE4-4EE4-93F2-6B7EA3977C9B}" srcOrd="1" destOrd="0" presId="urn:microsoft.com/office/officeart/2005/8/layout/orgChart1"/>
    <dgm:cxn modelId="{054BE904-AD45-4D3D-B778-99AE49619171}" type="presParOf" srcId="{A81293B3-7BE4-4EE4-93F2-6B7EA3977C9B}" destId="{4DD4D6CF-C850-4250-8817-9DA1426AAB53}" srcOrd="0" destOrd="0" presId="urn:microsoft.com/office/officeart/2005/8/layout/orgChart1"/>
    <dgm:cxn modelId="{B9DA54EE-8581-4268-98D0-72F88E29F869}" type="presParOf" srcId="{A81293B3-7BE4-4EE4-93F2-6B7EA3977C9B}" destId="{D41D23C8-7411-474B-AF7C-F0E8F8F71631}" srcOrd="1" destOrd="0" presId="urn:microsoft.com/office/officeart/2005/8/layout/orgChart1"/>
    <dgm:cxn modelId="{2FCED0B8-FCC7-47BA-AF83-412BE5C5BAA4}" type="presParOf" srcId="{D41D23C8-7411-474B-AF7C-F0E8F8F71631}" destId="{859ADE48-C73F-4F25-9C67-904E3EDA5DE6}" srcOrd="0" destOrd="0" presId="urn:microsoft.com/office/officeart/2005/8/layout/orgChart1"/>
    <dgm:cxn modelId="{4AB83B13-DE5B-4C59-B9B3-1B1F0B7AE450}" type="presParOf" srcId="{859ADE48-C73F-4F25-9C67-904E3EDA5DE6}" destId="{160A6000-DB3F-4FE0-9D80-79CB7D99F64F}" srcOrd="0" destOrd="0" presId="urn:microsoft.com/office/officeart/2005/8/layout/orgChart1"/>
    <dgm:cxn modelId="{2F819502-1CC8-4254-8E9E-28B182FA6972}" type="presParOf" srcId="{859ADE48-C73F-4F25-9C67-904E3EDA5DE6}" destId="{6D758EA2-3AC9-4163-9B07-04CE82B56E67}" srcOrd="1" destOrd="0" presId="urn:microsoft.com/office/officeart/2005/8/layout/orgChart1"/>
    <dgm:cxn modelId="{22C4B95B-BF1B-485C-8D3F-413D3A7D0836}" type="presParOf" srcId="{D41D23C8-7411-474B-AF7C-F0E8F8F71631}" destId="{7AEBD17B-B0A8-4F6A-A97E-CB51B57D348B}" srcOrd="1" destOrd="0" presId="urn:microsoft.com/office/officeart/2005/8/layout/orgChart1"/>
    <dgm:cxn modelId="{78FB67D0-6EE7-4179-8A63-D91DC9D3DB45}" type="presParOf" srcId="{D41D23C8-7411-474B-AF7C-F0E8F8F71631}" destId="{3C57C810-A7A1-40A6-8A09-7024B846459D}" srcOrd="2" destOrd="0" presId="urn:microsoft.com/office/officeart/2005/8/layout/orgChart1"/>
    <dgm:cxn modelId="{0EF29D10-C6EE-4B46-980E-499CF0E37759}" type="presParOf" srcId="{A81293B3-7BE4-4EE4-93F2-6B7EA3977C9B}" destId="{DEB90B94-016B-4D85-82B7-8F2835C1E481}" srcOrd="2" destOrd="0" presId="urn:microsoft.com/office/officeart/2005/8/layout/orgChart1"/>
    <dgm:cxn modelId="{9A58A398-FDF5-44EB-9ECD-A05B45A7B130}" type="presParOf" srcId="{A81293B3-7BE4-4EE4-93F2-6B7EA3977C9B}" destId="{F9425322-B92F-453B-9CC6-9A9323847272}" srcOrd="3" destOrd="0" presId="urn:microsoft.com/office/officeart/2005/8/layout/orgChart1"/>
    <dgm:cxn modelId="{9567BDC0-442C-492A-93F8-5DCF90AF4569}" type="presParOf" srcId="{F9425322-B92F-453B-9CC6-9A9323847272}" destId="{EEDBB3A7-0C8B-4BB4-A187-880317677F36}" srcOrd="0" destOrd="0" presId="urn:microsoft.com/office/officeart/2005/8/layout/orgChart1"/>
    <dgm:cxn modelId="{A154B176-601D-4A7A-94DE-CFE0EFC78B96}" type="presParOf" srcId="{EEDBB3A7-0C8B-4BB4-A187-880317677F36}" destId="{59CB8178-8730-4881-B02C-629F5BB92295}" srcOrd="0" destOrd="0" presId="urn:microsoft.com/office/officeart/2005/8/layout/orgChart1"/>
    <dgm:cxn modelId="{E52D5087-FFF9-4889-8EF7-B7B11CD38CE4}" type="presParOf" srcId="{EEDBB3A7-0C8B-4BB4-A187-880317677F36}" destId="{E28E266A-9984-4C31-916F-49CD2ABEB98A}" srcOrd="1" destOrd="0" presId="urn:microsoft.com/office/officeart/2005/8/layout/orgChart1"/>
    <dgm:cxn modelId="{94AD5F5D-FBAD-4B8E-8A26-7A5F60C01046}" type="presParOf" srcId="{F9425322-B92F-453B-9CC6-9A9323847272}" destId="{2505AED4-B482-4729-94E3-BEAE6C104AF2}" srcOrd="1" destOrd="0" presId="urn:microsoft.com/office/officeart/2005/8/layout/orgChart1"/>
    <dgm:cxn modelId="{0C1DFAF2-61DC-4DD7-9BB4-262048A6386B}" type="presParOf" srcId="{F9425322-B92F-453B-9CC6-9A9323847272}" destId="{B74C60DC-8BF2-425F-A7FC-9F41777FB2D3}" srcOrd="2" destOrd="0" presId="urn:microsoft.com/office/officeart/2005/8/layout/orgChart1"/>
    <dgm:cxn modelId="{B8DBF308-A37E-4F29-B75B-79BE17E649F4}" type="presParOf" srcId="{F47E9CFE-82E5-4983-A395-BE441102693E}" destId="{6F7E71F6-1A9E-40F0-8406-0AB3F10200A4}" srcOrd="2" destOrd="0" presId="urn:microsoft.com/office/officeart/2005/8/layout/orgChart1"/>
    <dgm:cxn modelId="{CFE1D49D-AD70-473A-B660-C9C208FA6412}" type="presParOf" srcId="{E2DA1A07-1EF5-466F-A6C3-75B5B0A0A327}" destId="{9C18DD63-C2FB-42E1-8271-0478A1097D25}" srcOrd="4" destOrd="0" presId="urn:microsoft.com/office/officeart/2005/8/layout/orgChart1"/>
    <dgm:cxn modelId="{37C3B8F1-ACF1-4517-BDE8-5B863B338076}" type="presParOf" srcId="{E2DA1A07-1EF5-466F-A6C3-75B5B0A0A327}" destId="{28C6B0A0-9AC8-4774-9D6A-1627A1AF72D7}" srcOrd="5" destOrd="0" presId="urn:microsoft.com/office/officeart/2005/8/layout/orgChart1"/>
    <dgm:cxn modelId="{EE037A78-2660-4A67-B1FB-2AAC5374A438}" type="presParOf" srcId="{28C6B0A0-9AC8-4774-9D6A-1627A1AF72D7}" destId="{EEB6BB76-82C7-4E60-AB34-B2C7D4782376}" srcOrd="0" destOrd="0" presId="urn:microsoft.com/office/officeart/2005/8/layout/orgChart1"/>
    <dgm:cxn modelId="{142C8013-5C13-4FA7-A540-670EB975F4A0}" type="presParOf" srcId="{EEB6BB76-82C7-4E60-AB34-B2C7D4782376}" destId="{FFBD769C-48F2-4AC2-A454-C943DB980BF6}" srcOrd="0" destOrd="0" presId="urn:microsoft.com/office/officeart/2005/8/layout/orgChart1"/>
    <dgm:cxn modelId="{A6329286-29A8-4B22-A4F0-1134B5CFD1E0}" type="presParOf" srcId="{EEB6BB76-82C7-4E60-AB34-B2C7D4782376}" destId="{C81D7491-77AB-474B-889D-E31197BDB923}" srcOrd="1" destOrd="0" presId="urn:microsoft.com/office/officeart/2005/8/layout/orgChart1"/>
    <dgm:cxn modelId="{0809D402-81CD-40D6-99BF-7AF5D2DC4109}" type="presParOf" srcId="{28C6B0A0-9AC8-4774-9D6A-1627A1AF72D7}" destId="{9B99B44D-E1A2-45CF-8211-5140D28CE6B1}" srcOrd="1" destOrd="0" presId="urn:microsoft.com/office/officeart/2005/8/layout/orgChart1"/>
    <dgm:cxn modelId="{D578CA00-73B5-4F7C-AD0B-6C79A7C4FC43}" type="presParOf" srcId="{9B99B44D-E1A2-45CF-8211-5140D28CE6B1}" destId="{61446B6F-3512-40FA-AEFF-C4343157DCC3}" srcOrd="0" destOrd="0" presId="urn:microsoft.com/office/officeart/2005/8/layout/orgChart1"/>
    <dgm:cxn modelId="{EF97F8DD-F689-483B-8657-34319C0EEEA9}" type="presParOf" srcId="{9B99B44D-E1A2-45CF-8211-5140D28CE6B1}" destId="{A8D23963-C7BE-4AC1-9EC2-185B91C59878}" srcOrd="1" destOrd="0" presId="urn:microsoft.com/office/officeart/2005/8/layout/orgChart1"/>
    <dgm:cxn modelId="{12A61255-B380-463C-BD61-DB84AC94CD29}" type="presParOf" srcId="{A8D23963-C7BE-4AC1-9EC2-185B91C59878}" destId="{4B15962E-6F9A-40BC-AB42-93D543D54B36}" srcOrd="0" destOrd="0" presId="urn:microsoft.com/office/officeart/2005/8/layout/orgChart1"/>
    <dgm:cxn modelId="{E60DD2C3-C51B-4E83-AA24-D7FEE2313B7C}" type="presParOf" srcId="{4B15962E-6F9A-40BC-AB42-93D543D54B36}" destId="{7B92E4DB-92E9-4AAF-9416-898E0AF71C16}" srcOrd="0" destOrd="0" presId="urn:microsoft.com/office/officeart/2005/8/layout/orgChart1"/>
    <dgm:cxn modelId="{74F7CBBD-E6F2-44E9-8E86-EB0415A05883}" type="presParOf" srcId="{4B15962E-6F9A-40BC-AB42-93D543D54B36}" destId="{B446F15C-202D-4231-95A2-A0E1B5EE6D78}" srcOrd="1" destOrd="0" presId="urn:microsoft.com/office/officeart/2005/8/layout/orgChart1"/>
    <dgm:cxn modelId="{B17763E9-A749-4E12-AB23-10B938319515}" type="presParOf" srcId="{A8D23963-C7BE-4AC1-9EC2-185B91C59878}" destId="{955D5903-BE2C-484B-978E-F1CD2260DA23}" srcOrd="1" destOrd="0" presId="urn:microsoft.com/office/officeart/2005/8/layout/orgChart1"/>
    <dgm:cxn modelId="{5C46B79E-DC98-464D-B30A-BD5C8FEC2D43}" type="presParOf" srcId="{A8D23963-C7BE-4AC1-9EC2-185B91C59878}" destId="{E27B7D64-8DB3-4DDC-A496-B17E8CFFFE4D}" srcOrd="2" destOrd="0" presId="urn:microsoft.com/office/officeart/2005/8/layout/orgChart1"/>
    <dgm:cxn modelId="{B7362376-7357-405A-A957-08F4D962B4CC}" type="presParOf" srcId="{28C6B0A0-9AC8-4774-9D6A-1627A1AF72D7}" destId="{E998F8CC-FD21-4A9A-9292-9E7FBB537514}" srcOrd="2" destOrd="0" presId="urn:microsoft.com/office/officeart/2005/8/layout/orgChart1"/>
    <dgm:cxn modelId="{FA3FC012-F5DA-470A-9A89-F02E96CB2E5B}" type="presParOf" srcId="{E2DA1A07-1EF5-466F-A6C3-75B5B0A0A327}" destId="{F5D9E4FE-0F34-4126-8D7B-6996693F35C7}" srcOrd="6" destOrd="0" presId="urn:microsoft.com/office/officeart/2005/8/layout/orgChart1"/>
    <dgm:cxn modelId="{7EF8E928-9715-4073-9B28-D7265E65904F}" type="presParOf" srcId="{E2DA1A07-1EF5-466F-A6C3-75B5B0A0A327}" destId="{8847F3D0-E3A5-4730-9484-47E606632B2E}" srcOrd="7" destOrd="0" presId="urn:microsoft.com/office/officeart/2005/8/layout/orgChart1"/>
    <dgm:cxn modelId="{A073358A-320D-4661-B204-6F4D5397FAD2}" type="presParOf" srcId="{8847F3D0-E3A5-4730-9484-47E606632B2E}" destId="{85401426-9603-44DC-B9F8-5BE3F4186A93}" srcOrd="0" destOrd="0" presId="urn:microsoft.com/office/officeart/2005/8/layout/orgChart1"/>
    <dgm:cxn modelId="{358F2431-C4D4-4321-9B6B-8B15D99A324D}" type="presParOf" srcId="{85401426-9603-44DC-B9F8-5BE3F4186A93}" destId="{FD42A4B9-846B-4ACA-8A89-3EC1B62FB62B}" srcOrd="0" destOrd="0" presId="urn:microsoft.com/office/officeart/2005/8/layout/orgChart1"/>
    <dgm:cxn modelId="{EBF4D8D0-DDC3-4AB9-926C-4FD98F073383}" type="presParOf" srcId="{85401426-9603-44DC-B9F8-5BE3F4186A93}" destId="{31993EF8-EAD3-4E45-AD8F-8CBBDA5FB74D}" srcOrd="1" destOrd="0" presId="urn:microsoft.com/office/officeart/2005/8/layout/orgChart1"/>
    <dgm:cxn modelId="{68E5FBB5-43D3-4A38-A7B1-714C0E126F25}" type="presParOf" srcId="{8847F3D0-E3A5-4730-9484-47E606632B2E}" destId="{1CE5A6F2-CC11-402B-AD71-9636D4858A3E}" srcOrd="1" destOrd="0" presId="urn:microsoft.com/office/officeart/2005/8/layout/orgChart1"/>
    <dgm:cxn modelId="{79AC4D2D-5840-4476-87F1-A2E96C59FC5E}" type="presParOf" srcId="{1CE5A6F2-CC11-402B-AD71-9636D4858A3E}" destId="{8063B1E3-AE54-46FC-A4F3-07B799D64AB9}" srcOrd="0" destOrd="0" presId="urn:microsoft.com/office/officeart/2005/8/layout/orgChart1"/>
    <dgm:cxn modelId="{17D81B4F-64D6-41A8-B87C-F4BBCD560FB1}" type="presParOf" srcId="{1CE5A6F2-CC11-402B-AD71-9636D4858A3E}" destId="{19DDCD0F-9F02-43F6-AADF-0A00AAFA1593}" srcOrd="1" destOrd="0" presId="urn:microsoft.com/office/officeart/2005/8/layout/orgChart1"/>
    <dgm:cxn modelId="{5CD13C79-6963-4A58-B282-CFC04CE51656}" type="presParOf" srcId="{19DDCD0F-9F02-43F6-AADF-0A00AAFA1593}" destId="{AE6C66F1-43C5-48CF-8D7F-C94C104D91D6}" srcOrd="0" destOrd="0" presId="urn:microsoft.com/office/officeart/2005/8/layout/orgChart1"/>
    <dgm:cxn modelId="{DB304254-4D79-412C-923D-16DFB319CD0F}" type="presParOf" srcId="{AE6C66F1-43C5-48CF-8D7F-C94C104D91D6}" destId="{4608EB62-66E2-4DE5-8420-F242BFC033BA}" srcOrd="0" destOrd="0" presId="urn:microsoft.com/office/officeart/2005/8/layout/orgChart1"/>
    <dgm:cxn modelId="{A1FA6FAA-4392-4A92-83B5-7FBCDE1615EE}" type="presParOf" srcId="{AE6C66F1-43C5-48CF-8D7F-C94C104D91D6}" destId="{25BD6261-7D7D-4D70-93C7-1D4D4F4CFB37}" srcOrd="1" destOrd="0" presId="urn:microsoft.com/office/officeart/2005/8/layout/orgChart1"/>
    <dgm:cxn modelId="{26C612B8-8BB4-4A57-AE58-B644A89EEF74}" type="presParOf" srcId="{19DDCD0F-9F02-43F6-AADF-0A00AAFA1593}" destId="{A6B32748-E0D8-4990-BDDC-13EC3D8C2962}" srcOrd="1" destOrd="0" presId="urn:microsoft.com/office/officeart/2005/8/layout/orgChart1"/>
    <dgm:cxn modelId="{1698D117-7EC3-4F46-A97E-E0FEB4BBD660}" type="presParOf" srcId="{19DDCD0F-9F02-43F6-AADF-0A00AAFA1593}" destId="{B98CF9DA-25B6-482F-B483-F87B29AAD5A7}" srcOrd="2" destOrd="0" presId="urn:microsoft.com/office/officeart/2005/8/layout/orgChart1"/>
    <dgm:cxn modelId="{95F28A6D-05B5-4184-BB34-5380A611528A}" type="presParOf" srcId="{8847F3D0-E3A5-4730-9484-47E606632B2E}" destId="{317634E3-9EBF-4CB6-AF97-26B263146AC0}" srcOrd="2" destOrd="0" presId="urn:microsoft.com/office/officeart/2005/8/layout/orgChart1"/>
    <dgm:cxn modelId="{D93309A0-C46F-4C5A-AFA1-6E1C4E4ACC6B}" type="presParOf" srcId="{1B76D38B-F003-433C-8A20-E64BACD4DA3F}" destId="{959802FF-6923-44A2-9944-1132D2499C93}" srcOrd="2" destOrd="0" presId="urn:microsoft.com/office/officeart/2005/8/layout/orgChart1"/>
    <dgm:cxn modelId="{85693854-CD46-4397-991C-02F1D0560240}" type="presParOf" srcId="{05E63598-2A8E-450C-BE5D-E35D62ADD2FB}" destId="{FEA69E8C-7639-4E3C-81DB-07A361D7015E}" srcOrd="2" destOrd="0" presId="urn:microsoft.com/office/officeart/2005/8/layout/orgChart1"/>
    <dgm:cxn modelId="{7654E0D1-A488-41BD-9BE1-F9D5F521604A}" type="presParOf" srcId="{05E63598-2A8E-450C-BE5D-E35D62ADD2FB}" destId="{EE2B35FA-B479-4053-81F6-1759D68E6A61}" srcOrd="3" destOrd="0" presId="urn:microsoft.com/office/officeart/2005/8/layout/orgChart1"/>
    <dgm:cxn modelId="{1D77DA78-02ED-47DD-896C-4454B874E34C}" type="presParOf" srcId="{EE2B35FA-B479-4053-81F6-1759D68E6A61}" destId="{32F25E40-42B0-4F73-A80A-1E048E74A8F6}" srcOrd="0" destOrd="0" presId="urn:microsoft.com/office/officeart/2005/8/layout/orgChart1"/>
    <dgm:cxn modelId="{50BC0379-4DF7-4E99-ABBE-377DF1F4E6B4}" type="presParOf" srcId="{32F25E40-42B0-4F73-A80A-1E048E74A8F6}" destId="{DE643028-9E5E-4F81-8F43-31559DA58C89}" srcOrd="0" destOrd="0" presId="urn:microsoft.com/office/officeart/2005/8/layout/orgChart1"/>
    <dgm:cxn modelId="{7F57D6FC-5580-4432-909D-2B64BF19E0F1}" type="presParOf" srcId="{32F25E40-42B0-4F73-A80A-1E048E74A8F6}" destId="{1D107D39-3950-430A-9AC5-1690F97F3414}" srcOrd="1" destOrd="0" presId="urn:microsoft.com/office/officeart/2005/8/layout/orgChart1"/>
    <dgm:cxn modelId="{73242F30-A42C-415F-89FE-708732F43DD3}" type="presParOf" srcId="{EE2B35FA-B479-4053-81F6-1759D68E6A61}" destId="{09A91158-805C-4D1F-8FED-17867D0EA1BA}" srcOrd="1" destOrd="0" presId="urn:microsoft.com/office/officeart/2005/8/layout/orgChart1"/>
    <dgm:cxn modelId="{C9F1A38F-BA85-4494-82D9-F0DF2E42AC22}" type="presParOf" srcId="{09A91158-805C-4D1F-8FED-17867D0EA1BA}" destId="{7887F7A1-4604-40F7-916B-216C43064D58}" srcOrd="0" destOrd="0" presId="urn:microsoft.com/office/officeart/2005/8/layout/orgChart1"/>
    <dgm:cxn modelId="{C0DB7936-E68F-4F6B-93DA-58622995576F}" type="presParOf" srcId="{09A91158-805C-4D1F-8FED-17867D0EA1BA}" destId="{8A16ED19-E25C-4E78-B8D3-C2F51582CF28}" srcOrd="1" destOrd="0" presId="urn:microsoft.com/office/officeart/2005/8/layout/orgChart1"/>
    <dgm:cxn modelId="{5B773DB3-F57B-41D0-BC0B-3CD469550E3B}" type="presParOf" srcId="{8A16ED19-E25C-4E78-B8D3-C2F51582CF28}" destId="{03CEBB5B-8AF8-469A-A29F-B92351E5DB5F}" srcOrd="0" destOrd="0" presId="urn:microsoft.com/office/officeart/2005/8/layout/orgChart1"/>
    <dgm:cxn modelId="{CD3E8B56-C262-4CC4-A733-045248FB0A85}" type="presParOf" srcId="{03CEBB5B-8AF8-469A-A29F-B92351E5DB5F}" destId="{21D17130-DFAD-4EB3-A394-A4FDADDB8B29}" srcOrd="0" destOrd="0" presId="urn:microsoft.com/office/officeart/2005/8/layout/orgChart1"/>
    <dgm:cxn modelId="{C45D0D03-7FFF-495B-83ED-94773A5A8661}" type="presParOf" srcId="{03CEBB5B-8AF8-469A-A29F-B92351E5DB5F}" destId="{9E3B46C0-9562-440C-91B9-021D2115E1F6}" srcOrd="1" destOrd="0" presId="urn:microsoft.com/office/officeart/2005/8/layout/orgChart1"/>
    <dgm:cxn modelId="{502D48C9-F9BA-40BC-A4F6-3E45E602ED2A}" type="presParOf" srcId="{8A16ED19-E25C-4E78-B8D3-C2F51582CF28}" destId="{CAAE17CF-490A-4B90-8B7D-70D3B27DE0D5}" srcOrd="1" destOrd="0" presId="urn:microsoft.com/office/officeart/2005/8/layout/orgChart1"/>
    <dgm:cxn modelId="{56C521E5-7922-43CA-901E-D3FFA2F40E1A}" type="presParOf" srcId="{CAAE17CF-490A-4B90-8B7D-70D3B27DE0D5}" destId="{2F3199A5-61E2-4602-BA27-B49CEDE9FBD3}" srcOrd="0" destOrd="0" presId="urn:microsoft.com/office/officeart/2005/8/layout/orgChart1"/>
    <dgm:cxn modelId="{D69E7017-5428-420F-AB0E-655FB2039B01}" type="presParOf" srcId="{CAAE17CF-490A-4B90-8B7D-70D3B27DE0D5}" destId="{04566F5C-18B3-4F06-8D4D-C29422957259}" srcOrd="1" destOrd="0" presId="urn:microsoft.com/office/officeart/2005/8/layout/orgChart1"/>
    <dgm:cxn modelId="{B9E0DD91-C764-4280-A1E6-8891DCA6634A}" type="presParOf" srcId="{04566F5C-18B3-4F06-8D4D-C29422957259}" destId="{44DF4280-9AE3-473A-B280-80B77DF705FE}" srcOrd="0" destOrd="0" presId="urn:microsoft.com/office/officeart/2005/8/layout/orgChart1"/>
    <dgm:cxn modelId="{BFCB489F-0A7E-48D2-BC50-9EEBE397D71B}" type="presParOf" srcId="{44DF4280-9AE3-473A-B280-80B77DF705FE}" destId="{EF621B6E-F7FD-4C1B-B251-848F40891B6E}" srcOrd="0" destOrd="0" presId="urn:microsoft.com/office/officeart/2005/8/layout/orgChart1"/>
    <dgm:cxn modelId="{CBAB79A5-9E2C-4965-91C6-DD9415A8C78C}" type="presParOf" srcId="{44DF4280-9AE3-473A-B280-80B77DF705FE}" destId="{0814B80A-6AFD-49F1-82F9-F6D45DBC3D38}" srcOrd="1" destOrd="0" presId="urn:microsoft.com/office/officeart/2005/8/layout/orgChart1"/>
    <dgm:cxn modelId="{F5B7F1A1-547B-4FFD-94EF-64B9ED825DA8}" type="presParOf" srcId="{04566F5C-18B3-4F06-8D4D-C29422957259}" destId="{D503CFCB-6FDE-488E-A6B1-AA63A7E972A5}" srcOrd="1" destOrd="0" presId="urn:microsoft.com/office/officeart/2005/8/layout/orgChart1"/>
    <dgm:cxn modelId="{4EA343C1-465B-448B-867D-48FAC2191595}" type="presParOf" srcId="{04566F5C-18B3-4F06-8D4D-C29422957259}" destId="{DA748E45-7619-4390-8476-26FF4B78879D}" srcOrd="2" destOrd="0" presId="urn:microsoft.com/office/officeart/2005/8/layout/orgChart1"/>
    <dgm:cxn modelId="{02DB399B-ADF4-476A-BCA4-67066B023E69}" type="presParOf" srcId="{CAAE17CF-490A-4B90-8B7D-70D3B27DE0D5}" destId="{6223844D-3AB8-4ED2-89DF-2293CE0BE944}" srcOrd="2" destOrd="0" presId="urn:microsoft.com/office/officeart/2005/8/layout/orgChart1"/>
    <dgm:cxn modelId="{0AF178FD-932E-4C40-9A26-F7BEEABBECFF}" type="presParOf" srcId="{CAAE17CF-490A-4B90-8B7D-70D3B27DE0D5}" destId="{ECD17F51-469F-4045-B364-4C4585147A3C}" srcOrd="3" destOrd="0" presId="urn:microsoft.com/office/officeart/2005/8/layout/orgChart1"/>
    <dgm:cxn modelId="{E009EDAE-F5BC-4A08-8F63-8D7F04F48026}" type="presParOf" srcId="{ECD17F51-469F-4045-B364-4C4585147A3C}" destId="{6B833807-563A-47B1-BF06-B506B425359B}" srcOrd="0" destOrd="0" presId="urn:microsoft.com/office/officeart/2005/8/layout/orgChart1"/>
    <dgm:cxn modelId="{BA5746DA-412E-4566-8868-06F4E65E7A15}" type="presParOf" srcId="{6B833807-563A-47B1-BF06-B506B425359B}" destId="{868CBBC0-9DA2-46F0-918B-6340B001BD03}" srcOrd="0" destOrd="0" presId="urn:microsoft.com/office/officeart/2005/8/layout/orgChart1"/>
    <dgm:cxn modelId="{A71F0C37-782F-4D03-A239-256E7EE70421}" type="presParOf" srcId="{6B833807-563A-47B1-BF06-B506B425359B}" destId="{68C2A9DE-53B0-40F8-A43B-A1E22455B6F9}" srcOrd="1" destOrd="0" presId="urn:microsoft.com/office/officeart/2005/8/layout/orgChart1"/>
    <dgm:cxn modelId="{70F86615-B880-4E69-B4A4-6F5EB0F28F18}" type="presParOf" srcId="{ECD17F51-469F-4045-B364-4C4585147A3C}" destId="{2D9A3E46-CAC0-4734-AFB9-4CA3FDBF05C5}" srcOrd="1" destOrd="0" presId="urn:microsoft.com/office/officeart/2005/8/layout/orgChart1"/>
    <dgm:cxn modelId="{FBA46F44-DF30-44A5-A9FF-E3237803E916}" type="presParOf" srcId="{ECD17F51-469F-4045-B364-4C4585147A3C}" destId="{632A40D0-9C40-4F7A-BF4E-4D11EE34943B}" srcOrd="2" destOrd="0" presId="urn:microsoft.com/office/officeart/2005/8/layout/orgChart1"/>
    <dgm:cxn modelId="{5475C523-4771-4053-BBAF-088194EC584F}" type="presParOf" srcId="{8A16ED19-E25C-4E78-B8D3-C2F51582CF28}" destId="{C0736AE9-AD15-4681-9602-59D901873C9E}" srcOrd="2" destOrd="0" presId="urn:microsoft.com/office/officeart/2005/8/layout/orgChart1"/>
    <dgm:cxn modelId="{0619832B-8513-49B4-9F32-8474D5FB03BF}" type="presParOf" srcId="{09A91158-805C-4D1F-8FED-17867D0EA1BA}" destId="{6C81CF95-3935-42FE-9021-B4C2804C8CCF}" srcOrd="2" destOrd="0" presId="urn:microsoft.com/office/officeart/2005/8/layout/orgChart1"/>
    <dgm:cxn modelId="{F4D3A743-4B25-47ED-A572-37879BB157CF}" type="presParOf" srcId="{09A91158-805C-4D1F-8FED-17867D0EA1BA}" destId="{F1FB5571-4D10-4F34-A874-FB2754D85D8A}" srcOrd="3" destOrd="0" presId="urn:microsoft.com/office/officeart/2005/8/layout/orgChart1"/>
    <dgm:cxn modelId="{828C3271-BEC1-4342-AC40-550D9DCFE83F}" type="presParOf" srcId="{F1FB5571-4D10-4F34-A874-FB2754D85D8A}" destId="{F654E603-DEFA-47DB-8914-1B885ABC6E41}" srcOrd="0" destOrd="0" presId="urn:microsoft.com/office/officeart/2005/8/layout/orgChart1"/>
    <dgm:cxn modelId="{F9C5715E-1127-45C2-9A35-E1C1CD176E01}" type="presParOf" srcId="{F654E603-DEFA-47DB-8914-1B885ABC6E41}" destId="{DD729194-76F1-4AF2-A9F7-B00FA4680D77}" srcOrd="0" destOrd="0" presId="urn:microsoft.com/office/officeart/2005/8/layout/orgChart1"/>
    <dgm:cxn modelId="{1DA274A5-C42F-4419-B68D-72906288F5D9}" type="presParOf" srcId="{F654E603-DEFA-47DB-8914-1B885ABC6E41}" destId="{02CEF193-1B61-4028-84BD-11D6CB144C12}" srcOrd="1" destOrd="0" presId="urn:microsoft.com/office/officeart/2005/8/layout/orgChart1"/>
    <dgm:cxn modelId="{4536AD4A-84DE-4275-952A-B903961EBA46}" type="presParOf" srcId="{F1FB5571-4D10-4F34-A874-FB2754D85D8A}" destId="{19575DD7-7B07-43AC-8BCC-7F9BA8E0429A}" srcOrd="1" destOrd="0" presId="urn:microsoft.com/office/officeart/2005/8/layout/orgChart1"/>
    <dgm:cxn modelId="{2A363FEB-9ED9-43CD-A8CB-A5EA2EC43E3C}" type="presParOf" srcId="{19575DD7-7B07-43AC-8BCC-7F9BA8E0429A}" destId="{A8CBD56D-BD96-413D-83AF-4B6A98162AAE}" srcOrd="0" destOrd="0" presId="urn:microsoft.com/office/officeart/2005/8/layout/orgChart1"/>
    <dgm:cxn modelId="{0F382D64-7B2F-42DF-B6D8-C678A3E46EDC}" type="presParOf" srcId="{19575DD7-7B07-43AC-8BCC-7F9BA8E0429A}" destId="{D39E9CFC-9836-438E-B3FF-03DEE8D5AA1E}" srcOrd="1" destOrd="0" presId="urn:microsoft.com/office/officeart/2005/8/layout/orgChart1"/>
    <dgm:cxn modelId="{E426AC59-C1CD-4933-ACD1-9BDDECD4FBD4}" type="presParOf" srcId="{D39E9CFC-9836-438E-B3FF-03DEE8D5AA1E}" destId="{468EBAFC-6304-4317-9760-6FEA37DF7E54}" srcOrd="0" destOrd="0" presId="urn:microsoft.com/office/officeart/2005/8/layout/orgChart1"/>
    <dgm:cxn modelId="{5CC21D43-B776-4A2F-A2DE-DDF4526427C8}" type="presParOf" srcId="{468EBAFC-6304-4317-9760-6FEA37DF7E54}" destId="{C5F0818F-57E9-4ABA-B91A-651D3936DB8C}" srcOrd="0" destOrd="0" presId="urn:microsoft.com/office/officeart/2005/8/layout/orgChart1"/>
    <dgm:cxn modelId="{F9D577DD-E845-4348-B270-A283591F2789}" type="presParOf" srcId="{468EBAFC-6304-4317-9760-6FEA37DF7E54}" destId="{E9F6D03C-5380-4F75-9CC9-4C6365679ED7}" srcOrd="1" destOrd="0" presId="urn:microsoft.com/office/officeart/2005/8/layout/orgChart1"/>
    <dgm:cxn modelId="{D9302365-DAF3-4EFF-8F85-B4B8632D8BB2}" type="presParOf" srcId="{D39E9CFC-9836-438E-B3FF-03DEE8D5AA1E}" destId="{02A12BFB-D558-4FB9-B5C7-45305A562A45}" srcOrd="1" destOrd="0" presId="urn:microsoft.com/office/officeart/2005/8/layout/orgChart1"/>
    <dgm:cxn modelId="{62E5E7CF-2795-4301-B2BE-82C944FE9F12}" type="presParOf" srcId="{D39E9CFC-9836-438E-B3FF-03DEE8D5AA1E}" destId="{81F90963-16D2-423A-A563-7DFAB68CEB92}" srcOrd="2" destOrd="0" presId="urn:microsoft.com/office/officeart/2005/8/layout/orgChart1"/>
    <dgm:cxn modelId="{FB5E572C-ED96-49C2-9BB6-BD40867C1581}" type="presParOf" srcId="{F1FB5571-4D10-4F34-A874-FB2754D85D8A}" destId="{AFC9870F-292D-451E-AAAE-6FE3EF23379F}" srcOrd="2" destOrd="0" presId="urn:microsoft.com/office/officeart/2005/8/layout/orgChart1"/>
    <dgm:cxn modelId="{7AF19B13-C811-44C7-8CA3-B628CB8F81E6}" type="presParOf" srcId="{09A91158-805C-4D1F-8FED-17867D0EA1BA}" destId="{74337FC1-8E9D-4BB4-88A5-5AD04B375EAC}" srcOrd="4" destOrd="0" presId="urn:microsoft.com/office/officeart/2005/8/layout/orgChart1"/>
    <dgm:cxn modelId="{DF346CEA-6CC0-4977-8B3A-75AC40103DB4}" type="presParOf" srcId="{09A91158-805C-4D1F-8FED-17867D0EA1BA}" destId="{ECCACED2-E2ED-4F7F-A5AD-E63142DCED6A}" srcOrd="5" destOrd="0" presId="urn:microsoft.com/office/officeart/2005/8/layout/orgChart1"/>
    <dgm:cxn modelId="{93735805-43B8-46F6-AE9E-4E231F5A5441}" type="presParOf" srcId="{ECCACED2-E2ED-4F7F-A5AD-E63142DCED6A}" destId="{AB16C003-82BB-4C50-A23C-87C7592EE0CB}" srcOrd="0" destOrd="0" presId="urn:microsoft.com/office/officeart/2005/8/layout/orgChart1"/>
    <dgm:cxn modelId="{A84A8846-5F4A-4320-9E62-91D9058B5656}" type="presParOf" srcId="{AB16C003-82BB-4C50-A23C-87C7592EE0CB}" destId="{8F8BF8E0-4737-4A8B-A829-414F761A4114}" srcOrd="0" destOrd="0" presId="urn:microsoft.com/office/officeart/2005/8/layout/orgChart1"/>
    <dgm:cxn modelId="{2936852B-7152-4472-80DE-DB68F4C2EA09}" type="presParOf" srcId="{AB16C003-82BB-4C50-A23C-87C7592EE0CB}" destId="{65C46BBA-50CB-4108-A86E-0D1F8B88B064}" srcOrd="1" destOrd="0" presId="urn:microsoft.com/office/officeart/2005/8/layout/orgChart1"/>
    <dgm:cxn modelId="{79675DE8-CA97-47FB-8259-F7A444631267}" type="presParOf" srcId="{ECCACED2-E2ED-4F7F-A5AD-E63142DCED6A}" destId="{23FAD0E3-5B52-43B1-B893-A575E11CF7A1}" srcOrd="1" destOrd="0" presId="urn:microsoft.com/office/officeart/2005/8/layout/orgChart1"/>
    <dgm:cxn modelId="{81151E0B-4D01-421B-8458-F01BEA8F0EC8}" type="presParOf" srcId="{23FAD0E3-5B52-43B1-B893-A575E11CF7A1}" destId="{AC75CC1D-BDC5-45F6-84A1-54489117D5B9}" srcOrd="0" destOrd="0" presId="urn:microsoft.com/office/officeart/2005/8/layout/orgChart1"/>
    <dgm:cxn modelId="{A8A98B8F-6B94-4AF7-9FF5-98827A85C705}" type="presParOf" srcId="{23FAD0E3-5B52-43B1-B893-A575E11CF7A1}" destId="{B845331E-7D71-491F-BB46-7E63C8A779B4}" srcOrd="1" destOrd="0" presId="urn:microsoft.com/office/officeart/2005/8/layout/orgChart1"/>
    <dgm:cxn modelId="{0FC8C3EE-144D-4DCC-9D5A-74D892961F79}" type="presParOf" srcId="{B845331E-7D71-491F-BB46-7E63C8A779B4}" destId="{E5DFECBF-BA73-4BA3-BA9A-940D27EAD919}" srcOrd="0" destOrd="0" presId="urn:microsoft.com/office/officeart/2005/8/layout/orgChart1"/>
    <dgm:cxn modelId="{878950B6-65D8-4AFD-B627-56E76A1CC4EB}" type="presParOf" srcId="{E5DFECBF-BA73-4BA3-BA9A-940D27EAD919}" destId="{BE5B110E-FEAB-491B-AB69-A51D8FECE4A5}" srcOrd="0" destOrd="0" presId="urn:microsoft.com/office/officeart/2005/8/layout/orgChart1"/>
    <dgm:cxn modelId="{7E278B48-2E22-43DB-9C09-A7F06F545962}" type="presParOf" srcId="{E5DFECBF-BA73-4BA3-BA9A-940D27EAD919}" destId="{DF4F151D-27D9-4C59-99FA-496E57B1969A}" srcOrd="1" destOrd="0" presId="urn:microsoft.com/office/officeart/2005/8/layout/orgChart1"/>
    <dgm:cxn modelId="{175A4E61-3BEB-4FA8-8A9A-1FE5C36D1897}" type="presParOf" srcId="{B845331E-7D71-491F-BB46-7E63C8A779B4}" destId="{427F96A9-12DB-43C5-8B40-23E410470CAC}" srcOrd="1" destOrd="0" presId="urn:microsoft.com/office/officeart/2005/8/layout/orgChart1"/>
    <dgm:cxn modelId="{617C7CE6-B787-4110-BB5C-77A763326064}" type="presParOf" srcId="{B845331E-7D71-491F-BB46-7E63C8A779B4}" destId="{0CC2015F-32BF-4078-A658-739851CB5978}" srcOrd="2" destOrd="0" presId="urn:microsoft.com/office/officeart/2005/8/layout/orgChart1"/>
    <dgm:cxn modelId="{B52B52DE-9F6E-4D5A-BB9A-E7761211AE5C}" type="presParOf" srcId="{ECCACED2-E2ED-4F7F-A5AD-E63142DCED6A}" destId="{B067958F-2AC1-4FAE-83C2-EA532DCDCA1D}" srcOrd="2" destOrd="0" presId="urn:microsoft.com/office/officeart/2005/8/layout/orgChart1"/>
    <dgm:cxn modelId="{1FFB15B6-7F8F-47DB-9CA0-BB6D6B81BD46}" type="presParOf" srcId="{09A91158-805C-4D1F-8FED-17867D0EA1BA}" destId="{1CAAE91A-29C7-425D-A9AF-8F1879B031C2}" srcOrd="6" destOrd="0" presId="urn:microsoft.com/office/officeart/2005/8/layout/orgChart1"/>
    <dgm:cxn modelId="{BE55EA71-A307-412C-BF40-F6B043D0EC23}" type="presParOf" srcId="{09A91158-805C-4D1F-8FED-17867D0EA1BA}" destId="{D42E86E9-3170-47A8-AA12-87D08CB28936}" srcOrd="7" destOrd="0" presId="urn:microsoft.com/office/officeart/2005/8/layout/orgChart1"/>
    <dgm:cxn modelId="{E0EDC5DD-21F4-4140-9036-52A74459FBD3}" type="presParOf" srcId="{D42E86E9-3170-47A8-AA12-87D08CB28936}" destId="{EE08E204-C446-473A-8A0B-84887D9E6134}" srcOrd="0" destOrd="0" presId="urn:microsoft.com/office/officeart/2005/8/layout/orgChart1"/>
    <dgm:cxn modelId="{EE2603DB-7158-45F4-91D4-058E7EA11C27}" type="presParOf" srcId="{EE08E204-C446-473A-8A0B-84887D9E6134}" destId="{D3749DC0-B69B-492A-8E37-0813B544BD80}" srcOrd="0" destOrd="0" presId="urn:microsoft.com/office/officeart/2005/8/layout/orgChart1"/>
    <dgm:cxn modelId="{44235B39-054A-4E47-8DFA-2D74EC3AE91B}" type="presParOf" srcId="{EE08E204-C446-473A-8A0B-84887D9E6134}" destId="{C951F925-73BE-4E6E-B5C6-F376E193CFCB}" srcOrd="1" destOrd="0" presId="urn:microsoft.com/office/officeart/2005/8/layout/orgChart1"/>
    <dgm:cxn modelId="{46CD69C0-867A-4AD8-BCD9-6307F9BD4675}" type="presParOf" srcId="{D42E86E9-3170-47A8-AA12-87D08CB28936}" destId="{B5D9424E-9AE0-4177-90E9-191612711931}" srcOrd="1" destOrd="0" presId="urn:microsoft.com/office/officeart/2005/8/layout/orgChart1"/>
    <dgm:cxn modelId="{BCC75A39-30A7-4DE6-B868-DEBC2E1A900A}" type="presParOf" srcId="{D42E86E9-3170-47A8-AA12-87D08CB28936}" destId="{286AFF31-E675-498A-B9BD-411FCA3B0220}" srcOrd="2" destOrd="0" presId="urn:microsoft.com/office/officeart/2005/8/layout/orgChart1"/>
    <dgm:cxn modelId="{5727D3F6-403D-4208-A30D-E514FA9E60CB}" type="presParOf" srcId="{EE2B35FA-B479-4053-81F6-1759D68E6A61}" destId="{1FBC7D79-6B35-4709-8851-B5F97E6C7D1A}" srcOrd="2" destOrd="0" presId="urn:microsoft.com/office/officeart/2005/8/layout/orgChart1"/>
    <dgm:cxn modelId="{A80BB9E3-B6A7-4AFF-A762-F4364B798A7F}" type="presParOf" srcId="{05E63598-2A8E-450C-BE5D-E35D62ADD2FB}" destId="{48B3ADA2-2779-4B23-AC7F-2507C58A8F14}" srcOrd="4" destOrd="0" presId="urn:microsoft.com/office/officeart/2005/8/layout/orgChart1"/>
    <dgm:cxn modelId="{75C5D397-1FB2-4B59-92EF-FD3B85947600}" type="presParOf" srcId="{05E63598-2A8E-450C-BE5D-E35D62ADD2FB}" destId="{2A7B2492-B59F-4110-B03F-BC61A65E7448}" srcOrd="5" destOrd="0" presId="urn:microsoft.com/office/officeart/2005/8/layout/orgChart1"/>
    <dgm:cxn modelId="{FC0273FC-1FB8-482B-A239-269B2A6E2E50}" type="presParOf" srcId="{2A7B2492-B59F-4110-B03F-BC61A65E7448}" destId="{21C5D03D-119E-4377-B59B-DF63F1499511}" srcOrd="0" destOrd="0" presId="urn:microsoft.com/office/officeart/2005/8/layout/orgChart1"/>
    <dgm:cxn modelId="{97CDB28A-D1DF-42DA-A05D-4D04E3EDDC75}" type="presParOf" srcId="{21C5D03D-119E-4377-B59B-DF63F1499511}" destId="{26D30EDA-CF99-4F8E-A61D-4CA0DA663750}" srcOrd="0" destOrd="0" presId="urn:microsoft.com/office/officeart/2005/8/layout/orgChart1"/>
    <dgm:cxn modelId="{B0B8902E-7D55-4D38-A86C-327DF5C5DB60}" type="presParOf" srcId="{21C5D03D-119E-4377-B59B-DF63F1499511}" destId="{BC4B8C77-8651-4E5B-8EEB-4EBFC60F7601}" srcOrd="1" destOrd="0" presId="urn:microsoft.com/office/officeart/2005/8/layout/orgChart1"/>
    <dgm:cxn modelId="{864A9AC5-16DC-4908-9DFE-DA78E0B589D9}" type="presParOf" srcId="{2A7B2492-B59F-4110-B03F-BC61A65E7448}" destId="{D495C81B-83EB-49F0-A6B1-DEC1109BBE68}" srcOrd="1" destOrd="0" presId="urn:microsoft.com/office/officeart/2005/8/layout/orgChart1"/>
    <dgm:cxn modelId="{B01CD4BC-9BD8-480A-A9A9-0035BCE3CEE3}" type="presParOf" srcId="{D495C81B-83EB-49F0-A6B1-DEC1109BBE68}" destId="{7B627FCE-0796-4F1E-B9FE-939578CF060C}" srcOrd="0" destOrd="0" presId="urn:microsoft.com/office/officeart/2005/8/layout/orgChart1"/>
    <dgm:cxn modelId="{4FC0753C-7397-484A-8D3F-9FB8974E2C56}" type="presParOf" srcId="{D495C81B-83EB-49F0-A6B1-DEC1109BBE68}" destId="{48A62AA1-FA94-4952-B241-406A0606C1CF}" srcOrd="1" destOrd="0" presId="urn:microsoft.com/office/officeart/2005/8/layout/orgChart1"/>
    <dgm:cxn modelId="{ED1AC12D-60AE-4ACA-9F11-EBC4B8715B5D}" type="presParOf" srcId="{48A62AA1-FA94-4952-B241-406A0606C1CF}" destId="{AC07566F-C5C2-489F-A0E2-9FFFA999AD98}" srcOrd="0" destOrd="0" presId="urn:microsoft.com/office/officeart/2005/8/layout/orgChart1"/>
    <dgm:cxn modelId="{1E9BC80F-AFB5-43CD-9CE7-4B333B3073F4}" type="presParOf" srcId="{AC07566F-C5C2-489F-A0E2-9FFFA999AD98}" destId="{38BDFA1C-72D6-48CC-97AF-E69DA84A65E2}" srcOrd="0" destOrd="0" presId="urn:microsoft.com/office/officeart/2005/8/layout/orgChart1"/>
    <dgm:cxn modelId="{20DDF550-B962-4D06-B9B6-41D7A4ACF8AF}" type="presParOf" srcId="{AC07566F-C5C2-489F-A0E2-9FFFA999AD98}" destId="{20A8C7B7-9341-45DA-A330-DE2B7ED01911}" srcOrd="1" destOrd="0" presId="urn:microsoft.com/office/officeart/2005/8/layout/orgChart1"/>
    <dgm:cxn modelId="{C75B6464-5719-4799-8C72-2B6338FC38FF}" type="presParOf" srcId="{48A62AA1-FA94-4952-B241-406A0606C1CF}" destId="{88A0731F-BD0C-4E42-8531-F61EACB2B6E3}" srcOrd="1" destOrd="0" presId="urn:microsoft.com/office/officeart/2005/8/layout/orgChart1"/>
    <dgm:cxn modelId="{E22416B9-4345-418E-BEDE-19E1CB93CFD6}" type="presParOf" srcId="{88A0731F-BD0C-4E42-8531-F61EACB2B6E3}" destId="{731F8EA3-F28F-426D-A603-ED1AE0C830F7}" srcOrd="0" destOrd="0" presId="urn:microsoft.com/office/officeart/2005/8/layout/orgChart1"/>
    <dgm:cxn modelId="{C788089A-5EE5-49F7-9D4D-36E66BA7CEFB}" type="presParOf" srcId="{88A0731F-BD0C-4E42-8531-F61EACB2B6E3}" destId="{9BE43634-66D5-4A01-8A9A-55DEDCFE9AC5}" srcOrd="1" destOrd="0" presId="urn:microsoft.com/office/officeart/2005/8/layout/orgChart1"/>
    <dgm:cxn modelId="{4A7E3412-1EC2-4A61-8522-86C2BBFA5599}" type="presParOf" srcId="{9BE43634-66D5-4A01-8A9A-55DEDCFE9AC5}" destId="{647004B8-CCCB-4365-8407-2336DDCC055B}" srcOrd="0" destOrd="0" presId="urn:microsoft.com/office/officeart/2005/8/layout/orgChart1"/>
    <dgm:cxn modelId="{13045416-8A5F-4238-8C3A-E6D5E2F6E0C8}" type="presParOf" srcId="{647004B8-CCCB-4365-8407-2336DDCC055B}" destId="{265A7E96-A04C-43AB-9DC8-69D2573156CA}" srcOrd="0" destOrd="0" presId="urn:microsoft.com/office/officeart/2005/8/layout/orgChart1"/>
    <dgm:cxn modelId="{719D025D-49C8-43E7-8249-155D578525E4}" type="presParOf" srcId="{647004B8-CCCB-4365-8407-2336DDCC055B}" destId="{564F314C-4AFF-4304-83EE-8FC679750944}" srcOrd="1" destOrd="0" presId="urn:microsoft.com/office/officeart/2005/8/layout/orgChart1"/>
    <dgm:cxn modelId="{930232A5-49C6-4A45-B040-8DC168F41132}" type="presParOf" srcId="{9BE43634-66D5-4A01-8A9A-55DEDCFE9AC5}" destId="{95A9FE2D-FAE5-496C-9B0E-0DEE8767E9A3}" srcOrd="1" destOrd="0" presId="urn:microsoft.com/office/officeart/2005/8/layout/orgChart1"/>
    <dgm:cxn modelId="{02B96E27-D644-41E9-BC71-1D11284C98AC}" type="presParOf" srcId="{9BE43634-66D5-4A01-8A9A-55DEDCFE9AC5}" destId="{A0A6DD6F-B4F6-4697-96A1-25C325AFB073}" srcOrd="2" destOrd="0" presId="urn:microsoft.com/office/officeart/2005/8/layout/orgChart1"/>
    <dgm:cxn modelId="{DFC422D9-288C-4164-83F6-ABCB7184EFDF}" type="presParOf" srcId="{88A0731F-BD0C-4E42-8531-F61EACB2B6E3}" destId="{F06AFA52-F968-4B8D-B05B-798E884ADA0C}" srcOrd="2" destOrd="0" presId="urn:microsoft.com/office/officeart/2005/8/layout/orgChart1"/>
    <dgm:cxn modelId="{C7C64E99-B008-45BB-AFC8-F02B39C4AFBE}" type="presParOf" srcId="{88A0731F-BD0C-4E42-8531-F61EACB2B6E3}" destId="{6F70A635-E86C-434B-9E55-C8796497026E}" srcOrd="3" destOrd="0" presId="urn:microsoft.com/office/officeart/2005/8/layout/orgChart1"/>
    <dgm:cxn modelId="{7240CF82-9BD3-477F-80EE-80CED36941E9}" type="presParOf" srcId="{6F70A635-E86C-434B-9E55-C8796497026E}" destId="{87483D67-44CA-455F-9BD1-701BF86C9D95}" srcOrd="0" destOrd="0" presId="urn:microsoft.com/office/officeart/2005/8/layout/orgChart1"/>
    <dgm:cxn modelId="{8BF5FE28-037B-49F6-926E-9A5CDDB461EE}" type="presParOf" srcId="{87483D67-44CA-455F-9BD1-701BF86C9D95}" destId="{1B8032D7-0F5C-4589-8C97-3667097BB2F0}" srcOrd="0" destOrd="0" presId="urn:microsoft.com/office/officeart/2005/8/layout/orgChart1"/>
    <dgm:cxn modelId="{0278909C-B7C5-4A53-9E38-7D6A9CD1855A}" type="presParOf" srcId="{87483D67-44CA-455F-9BD1-701BF86C9D95}" destId="{163C8939-6A81-4D58-AB01-554EC8A2BE09}" srcOrd="1" destOrd="0" presId="urn:microsoft.com/office/officeart/2005/8/layout/orgChart1"/>
    <dgm:cxn modelId="{B07BCD30-780B-4854-B143-683D11B7E17F}" type="presParOf" srcId="{6F70A635-E86C-434B-9E55-C8796497026E}" destId="{948AC33E-A234-4705-AAC5-C2997A7BFA6C}" srcOrd="1" destOrd="0" presId="urn:microsoft.com/office/officeart/2005/8/layout/orgChart1"/>
    <dgm:cxn modelId="{E5C47B3D-3FFE-4F1C-9210-142043B5457C}" type="presParOf" srcId="{6F70A635-E86C-434B-9E55-C8796497026E}" destId="{0CBEEA0B-3FB1-4980-BDD4-5582A9F43DCC}" srcOrd="2" destOrd="0" presId="urn:microsoft.com/office/officeart/2005/8/layout/orgChart1"/>
    <dgm:cxn modelId="{1FF6217B-68E2-45D9-842E-E51C15B519B3}" type="presParOf" srcId="{48A62AA1-FA94-4952-B241-406A0606C1CF}" destId="{57283BD5-7A55-4383-929A-166301680784}" srcOrd="2" destOrd="0" presId="urn:microsoft.com/office/officeart/2005/8/layout/orgChart1"/>
    <dgm:cxn modelId="{7C494F08-8D6A-4218-8845-3191D74272CE}" type="presParOf" srcId="{D495C81B-83EB-49F0-A6B1-DEC1109BBE68}" destId="{0BC56AA6-CA7A-4658-A8D8-CD013CA99D58}" srcOrd="2" destOrd="0" presId="urn:microsoft.com/office/officeart/2005/8/layout/orgChart1"/>
    <dgm:cxn modelId="{1758B76F-625E-49D9-B750-99A7E7F35DEF}" type="presParOf" srcId="{D495C81B-83EB-49F0-A6B1-DEC1109BBE68}" destId="{7B75CBF7-4E48-452E-B794-2737EC7FF526}" srcOrd="3" destOrd="0" presId="urn:microsoft.com/office/officeart/2005/8/layout/orgChart1"/>
    <dgm:cxn modelId="{6321EB1C-2CBD-4DBB-B651-2ECC657F275D}" type="presParOf" srcId="{7B75CBF7-4E48-452E-B794-2737EC7FF526}" destId="{831B123B-D287-4FAD-86BF-8D652035E6FE}" srcOrd="0" destOrd="0" presId="urn:microsoft.com/office/officeart/2005/8/layout/orgChart1"/>
    <dgm:cxn modelId="{C9B76BD6-A7EF-450E-8D3C-6B3FB3D1602E}" type="presParOf" srcId="{831B123B-D287-4FAD-86BF-8D652035E6FE}" destId="{F61CB1E0-0D7E-49AE-924A-5E433B579B76}" srcOrd="0" destOrd="0" presId="urn:microsoft.com/office/officeart/2005/8/layout/orgChart1"/>
    <dgm:cxn modelId="{396C64CA-1345-4D36-9084-49FB775E87D7}" type="presParOf" srcId="{831B123B-D287-4FAD-86BF-8D652035E6FE}" destId="{5B5A9C9D-61F0-47F9-AC24-9D30BE5E0558}" srcOrd="1" destOrd="0" presId="urn:microsoft.com/office/officeart/2005/8/layout/orgChart1"/>
    <dgm:cxn modelId="{78A4468D-BE67-466E-9DBB-E4AE2E39EA1B}" type="presParOf" srcId="{7B75CBF7-4E48-452E-B794-2737EC7FF526}" destId="{03A557D4-E8BD-486A-95D3-88AE894C3EE9}" srcOrd="1" destOrd="0" presId="urn:microsoft.com/office/officeart/2005/8/layout/orgChart1"/>
    <dgm:cxn modelId="{62079761-ED64-46D2-A1D5-E9DBAF70C113}" type="presParOf" srcId="{03A557D4-E8BD-486A-95D3-88AE894C3EE9}" destId="{5E998EF5-EAC6-41CB-9317-B15F3875D50C}" srcOrd="0" destOrd="0" presId="urn:microsoft.com/office/officeart/2005/8/layout/orgChart1"/>
    <dgm:cxn modelId="{33B12F6C-6D83-4A1A-9537-62533BAA1A04}" type="presParOf" srcId="{03A557D4-E8BD-486A-95D3-88AE894C3EE9}" destId="{6B688E22-6FE6-42B4-A4F7-9F7BADF0603E}" srcOrd="1" destOrd="0" presId="urn:microsoft.com/office/officeart/2005/8/layout/orgChart1"/>
    <dgm:cxn modelId="{4BA1D67E-E6BD-49D3-BEF9-FE4040BEB8DE}" type="presParOf" srcId="{6B688E22-6FE6-42B4-A4F7-9F7BADF0603E}" destId="{B8D27707-4327-418C-87DF-46F0412458C7}" srcOrd="0" destOrd="0" presId="urn:microsoft.com/office/officeart/2005/8/layout/orgChart1"/>
    <dgm:cxn modelId="{82711EC3-B6C4-4313-BC6F-EABE321F9879}" type="presParOf" srcId="{B8D27707-4327-418C-87DF-46F0412458C7}" destId="{CFE24525-6655-4987-9B5D-10E950E73BA2}" srcOrd="0" destOrd="0" presId="urn:microsoft.com/office/officeart/2005/8/layout/orgChart1"/>
    <dgm:cxn modelId="{85AE071B-D99F-41C0-8A38-2499F9E77CCB}" type="presParOf" srcId="{B8D27707-4327-418C-87DF-46F0412458C7}" destId="{07CAED9D-512C-4F7C-8136-0D50A2CA8BC4}" srcOrd="1" destOrd="0" presId="urn:microsoft.com/office/officeart/2005/8/layout/orgChart1"/>
    <dgm:cxn modelId="{4E0C30A0-7990-45C9-8242-3B28AB8CCCAF}" type="presParOf" srcId="{6B688E22-6FE6-42B4-A4F7-9F7BADF0603E}" destId="{04C7A38A-B3D3-47A4-B020-9C2CEF27A165}" srcOrd="1" destOrd="0" presId="urn:microsoft.com/office/officeart/2005/8/layout/orgChart1"/>
    <dgm:cxn modelId="{993D71FE-DEE2-4498-8816-BF7CD9B26B0C}" type="presParOf" srcId="{6B688E22-6FE6-42B4-A4F7-9F7BADF0603E}" destId="{F26B9CA2-9015-4D66-83BA-2F19176F3BE3}" srcOrd="2" destOrd="0" presId="urn:microsoft.com/office/officeart/2005/8/layout/orgChart1"/>
    <dgm:cxn modelId="{738E673F-8EC3-4DEC-9846-3CEE68A1D990}" type="presParOf" srcId="{03A557D4-E8BD-486A-95D3-88AE894C3EE9}" destId="{7D9AC85C-8DE3-4919-B5EF-A1DEB3E3EBA2}" srcOrd="2" destOrd="0" presId="urn:microsoft.com/office/officeart/2005/8/layout/orgChart1"/>
    <dgm:cxn modelId="{4E702C67-04AC-466A-8EC6-E1D6C67DEDAF}" type="presParOf" srcId="{03A557D4-E8BD-486A-95D3-88AE894C3EE9}" destId="{BFD1CFE2-542A-4E91-B365-1D3035305ADB}" srcOrd="3" destOrd="0" presId="urn:microsoft.com/office/officeart/2005/8/layout/orgChart1"/>
    <dgm:cxn modelId="{4D345DF1-9654-43D0-BDFC-B65D8D4951D5}" type="presParOf" srcId="{BFD1CFE2-542A-4E91-B365-1D3035305ADB}" destId="{859D7EA8-9C6C-4699-B536-B9129834ACC8}" srcOrd="0" destOrd="0" presId="urn:microsoft.com/office/officeart/2005/8/layout/orgChart1"/>
    <dgm:cxn modelId="{685FB615-000A-43AE-B5C5-9812DBA28518}" type="presParOf" srcId="{859D7EA8-9C6C-4699-B536-B9129834ACC8}" destId="{265658C6-657C-4AB0-B369-37B668302CDE}" srcOrd="0" destOrd="0" presId="urn:microsoft.com/office/officeart/2005/8/layout/orgChart1"/>
    <dgm:cxn modelId="{D3FDBC65-5609-49C4-9459-F5FE1E35C625}" type="presParOf" srcId="{859D7EA8-9C6C-4699-B536-B9129834ACC8}" destId="{774973C5-93D9-49FA-BD45-6F8742176366}" srcOrd="1" destOrd="0" presId="urn:microsoft.com/office/officeart/2005/8/layout/orgChart1"/>
    <dgm:cxn modelId="{10A1E561-8D5C-4EC7-9CC2-6838C56A1655}" type="presParOf" srcId="{BFD1CFE2-542A-4E91-B365-1D3035305ADB}" destId="{F2549BFE-7972-46F6-A099-A241DBF46170}" srcOrd="1" destOrd="0" presId="urn:microsoft.com/office/officeart/2005/8/layout/orgChart1"/>
    <dgm:cxn modelId="{41747764-A502-4365-9FA2-1305AD98B7B7}" type="presParOf" srcId="{BFD1CFE2-542A-4E91-B365-1D3035305ADB}" destId="{F7B4D94E-812B-4148-934B-7942C38AEC39}" srcOrd="2" destOrd="0" presId="urn:microsoft.com/office/officeart/2005/8/layout/orgChart1"/>
    <dgm:cxn modelId="{4051E292-BF14-416F-B170-27C6470FC379}" type="presParOf" srcId="{7B75CBF7-4E48-452E-B794-2737EC7FF526}" destId="{46DA5802-DB54-487E-A458-620C969ABC8F}" srcOrd="2" destOrd="0" presId="urn:microsoft.com/office/officeart/2005/8/layout/orgChart1"/>
    <dgm:cxn modelId="{5E941A3D-FCC3-487D-981C-9D39430B131A}" type="presParOf" srcId="{D495C81B-83EB-49F0-A6B1-DEC1109BBE68}" destId="{348ACDD3-410C-411E-BB75-06C43DC4CE11}" srcOrd="4" destOrd="0" presId="urn:microsoft.com/office/officeart/2005/8/layout/orgChart1"/>
    <dgm:cxn modelId="{C232A292-23FF-477D-AE32-0ECE6F272523}" type="presParOf" srcId="{D495C81B-83EB-49F0-A6B1-DEC1109BBE68}" destId="{1C839D41-DE6A-4568-BB9A-8107B832AD99}" srcOrd="5" destOrd="0" presId="urn:microsoft.com/office/officeart/2005/8/layout/orgChart1"/>
    <dgm:cxn modelId="{A0573FF4-F492-4B88-97E8-AE704A8FC8BA}" type="presParOf" srcId="{1C839D41-DE6A-4568-BB9A-8107B832AD99}" destId="{BE5AD7B3-2FA9-4526-913D-A0752461C2E4}" srcOrd="0" destOrd="0" presId="urn:microsoft.com/office/officeart/2005/8/layout/orgChart1"/>
    <dgm:cxn modelId="{94500295-5682-4939-85BF-DF50B1E05B0D}" type="presParOf" srcId="{BE5AD7B3-2FA9-4526-913D-A0752461C2E4}" destId="{B3800D3C-56F5-45A6-B506-3B1DA0D369E3}" srcOrd="0" destOrd="0" presId="urn:microsoft.com/office/officeart/2005/8/layout/orgChart1"/>
    <dgm:cxn modelId="{04FB676E-81D8-460B-8C28-70EE8F9E94F2}" type="presParOf" srcId="{BE5AD7B3-2FA9-4526-913D-A0752461C2E4}" destId="{AA878A80-6528-44BC-AB5B-758FC7403085}" srcOrd="1" destOrd="0" presId="urn:microsoft.com/office/officeart/2005/8/layout/orgChart1"/>
    <dgm:cxn modelId="{9593F32E-ED90-4C4E-8D78-203BDCAEE93C}" type="presParOf" srcId="{1C839D41-DE6A-4568-BB9A-8107B832AD99}" destId="{5DBBE882-44B1-4EE9-B509-1F14E7E9C8A9}" srcOrd="1" destOrd="0" presId="urn:microsoft.com/office/officeart/2005/8/layout/orgChart1"/>
    <dgm:cxn modelId="{338185AA-E91E-4F61-9C42-51EBA0BF5B16}" type="presParOf" srcId="{1C839D41-DE6A-4568-BB9A-8107B832AD99}" destId="{39919307-C2A3-4498-AB0B-F9438B7687EC}" srcOrd="2" destOrd="0" presId="urn:microsoft.com/office/officeart/2005/8/layout/orgChart1"/>
    <dgm:cxn modelId="{A69DA30C-2C12-49EA-8F15-E7B1F5DCDBDB}" type="presParOf" srcId="{2A7B2492-B59F-4110-B03F-BC61A65E7448}" destId="{7A07298D-E0F8-4D45-87FC-2399246B4BBE}" srcOrd="2" destOrd="0" presId="urn:microsoft.com/office/officeart/2005/8/layout/orgChart1"/>
    <dgm:cxn modelId="{8C4EAB1F-F23C-45DB-A852-184F1D8BF299}" type="presParOf" srcId="{05E63598-2A8E-450C-BE5D-E35D62ADD2FB}" destId="{F5B08867-34F4-4E87-A850-AB8038F09420}" srcOrd="6" destOrd="0" presId="urn:microsoft.com/office/officeart/2005/8/layout/orgChart1"/>
    <dgm:cxn modelId="{B6D4BC19-4076-4322-B22F-5511D349859F}" type="presParOf" srcId="{05E63598-2A8E-450C-BE5D-E35D62ADD2FB}" destId="{4B1BB16F-A24F-4533-886E-0167728E3D3A}" srcOrd="7" destOrd="0" presId="urn:microsoft.com/office/officeart/2005/8/layout/orgChart1"/>
    <dgm:cxn modelId="{7EB5CC00-242E-4586-B25F-F04E8C2D5B30}" type="presParOf" srcId="{4B1BB16F-A24F-4533-886E-0167728E3D3A}" destId="{47777558-ABE7-4180-A516-01CCDD80E3CD}" srcOrd="0" destOrd="0" presId="urn:microsoft.com/office/officeart/2005/8/layout/orgChart1"/>
    <dgm:cxn modelId="{7BDFD821-66C4-45E3-B31A-5EC96FB3450C}" type="presParOf" srcId="{47777558-ABE7-4180-A516-01CCDD80E3CD}" destId="{80C18900-1948-4519-9095-2F244BC8357A}" srcOrd="0" destOrd="0" presId="urn:microsoft.com/office/officeart/2005/8/layout/orgChart1"/>
    <dgm:cxn modelId="{755DBA01-2C6E-48CA-97D0-1D812546D7B4}" type="presParOf" srcId="{47777558-ABE7-4180-A516-01CCDD80E3CD}" destId="{958CC1ED-BC08-44C2-8EE9-04B7DEB4694B}" srcOrd="1" destOrd="0" presId="urn:microsoft.com/office/officeart/2005/8/layout/orgChart1"/>
    <dgm:cxn modelId="{B79957F8-16DA-41F8-BB26-C4AAFE0DDAC2}" type="presParOf" srcId="{4B1BB16F-A24F-4533-886E-0167728E3D3A}" destId="{43C7D610-FC8D-42DC-9E51-C80FA4DB975F}" srcOrd="1" destOrd="0" presId="urn:microsoft.com/office/officeart/2005/8/layout/orgChart1"/>
    <dgm:cxn modelId="{CB28759B-EE64-4169-9168-B037F79594E3}" type="presParOf" srcId="{43C7D610-FC8D-42DC-9E51-C80FA4DB975F}" destId="{1858741D-37A8-477A-AB1D-E1A99D3AAE75}" srcOrd="0" destOrd="0" presId="urn:microsoft.com/office/officeart/2005/8/layout/orgChart1"/>
    <dgm:cxn modelId="{D1801178-3090-43F1-95E7-2BAD48E6F2D2}" type="presParOf" srcId="{43C7D610-FC8D-42DC-9E51-C80FA4DB975F}" destId="{EE919EE0-D554-4C4F-AA30-4A84465B5985}" srcOrd="1" destOrd="0" presId="urn:microsoft.com/office/officeart/2005/8/layout/orgChart1"/>
    <dgm:cxn modelId="{CE245A20-EB7A-49BA-98B2-D14DAFBE88EA}" type="presParOf" srcId="{EE919EE0-D554-4C4F-AA30-4A84465B5985}" destId="{E36F5BCB-4B3D-4EFF-904D-08A9E3A58816}" srcOrd="0" destOrd="0" presId="urn:microsoft.com/office/officeart/2005/8/layout/orgChart1"/>
    <dgm:cxn modelId="{AD9ED593-D5EA-40E4-8EDC-A6A825CC9295}" type="presParOf" srcId="{E36F5BCB-4B3D-4EFF-904D-08A9E3A58816}" destId="{FF1C3B9C-7707-4728-A6FF-D0557723512D}" srcOrd="0" destOrd="0" presId="urn:microsoft.com/office/officeart/2005/8/layout/orgChart1"/>
    <dgm:cxn modelId="{AA3E5772-5C22-4271-A553-995FF4A92920}" type="presParOf" srcId="{E36F5BCB-4B3D-4EFF-904D-08A9E3A58816}" destId="{41305E4E-6E6D-4FCE-8791-50BFE4495164}" srcOrd="1" destOrd="0" presId="urn:microsoft.com/office/officeart/2005/8/layout/orgChart1"/>
    <dgm:cxn modelId="{B61453B3-32C3-4636-B692-DB8ABCE440B4}" type="presParOf" srcId="{EE919EE0-D554-4C4F-AA30-4A84465B5985}" destId="{A2C0B56C-24C3-4202-AC7F-275CC3DF605E}" srcOrd="1" destOrd="0" presId="urn:microsoft.com/office/officeart/2005/8/layout/orgChart1"/>
    <dgm:cxn modelId="{72A9F8E5-C6F4-469C-AD22-DBF653F4EABD}" type="presParOf" srcId="{A2C0B56C-24C3-4202-AC7F-275CC3DF605E}" destId="{8D5EC222-2D9B-443D-8FA5-87448B39CFA2}" srcOrd="0" destOrd="0" presId="urn:microsoft.com/office/officeart/2005/8/layout/orgChart1"/>
    <dgm:cxn modelId="{6D2AF426-F967-4215-8440-B6239D5B9B9E}" type="presParOf" srcId="{A2C0B56C-24C3-4202-AC7F-275CC3DF605E}" destId="{F3194031-C9A1-44A8-BB99-80F2E38A15BB}" srcOrd="1" destOrd="0" presId="urn:microsoft.com/office/officeart/2005/8/layout/orgChart1"/>
    <dgm:cxn modelId="{8708A77B-2C6E-45B2-9152-2B42ACE97357}" type="presParOf" srcId="{F3194031-C9A1-44A8-BB99-80F2E38A15BB}" destId="{E4ED6421-BAB0-488B-84B0-E703D422257E}" srcOrd="0" destOrd="0" presId="urn:microsoft.com/office/officeart/2005/8/layout/orgChart1"/>
    <dgm:cxn modelId="{ABD0235E-21CA-470F-90F0-D5741B60D783}" type="presParOf" srcId="{E4ED6421-BAB0-488B-84B0-E703D422257E}" destId="{26978157-F995-49D2-A0B6-658B9B75459E}" srcOrd="0" destOrd="0" presId="urn:microsoft.com/office/officeart/2005/8/layout/orgChart1"/>
    <dgm:cxn modelId="{77ED5719-468B-4073-906C-CA2F0750E2E5}" type="presParOf" srcId="{E4ED6421-BAB0-488B-84B0-E703D422257E}" destId="{814A17C6-6901-481D-B6A8-6EDB6DF824E8}" srcOrd="1" destOrd="0" presId="urn:microsoft.com/office/officeart/2005/8/layout/orgChart1"/>
    <dgm:cxn modelId="{EB601A34-B17A-4C8A-AF6D-158F656F61D8}" type="presParOf" srcId="{F3194031-C9A1-44A8-BB99-80F2E38A15BB}" destId="{28E7DB5D-C2C2-48C0-9103-718E82041941}" srcOrd="1" destOrd="0" presId="urn:microsoft.com/office/officeart/2005/8/layout/orgChart1"/>
    <dgm:cxn modelId="{F7BF5EAB-0990-455A-A7F8-4CC36E14BFCC}" type="presParOf" srcId="{F3194031-C9A1-44A8-BB99-80F2E38A15BB}" destId="{C8494C60-3D0B-4B14-9D5B-2A6902494219}" srcOrd="2" destOrd="0" presId="urn:microsoft.com/office/officeart/2005/8/layout/orgChart1"/>
    <dgm:cxn modelId="{E3F46929-F87A-4FB3-8CCE-B4E359A707AB}" type="presParOf" srcId="{EE919EE0-D554-4C4F-AA30-4A84465B5985}" destId="{8BD53AA4-89D1-4E56-9B16-F6C3F0FC99F5}" srcOrd="2" destOrd="0" presId="urn:microsoft.com/office/officeart/2005/8/layout/orgChart1"/>
    <dgm:cxn modelId="{BA0B530C-42CD-4932-91ED-07ED7BA33A58}" type="presParOf" srcId="{43C7D610-FC8D-42DC-9E51-C80FA4DB975F}" destId="{8C51652F-DB07-4D9E-9E9A-84CBD63A941A}" srcOrd="2" destOrd="0" presId="urn:microsoft.com/office/officeart/2005/8/layout/orgChart1"/>
    <dgm:cxn modelId="{23D7EBB4-6731-4DC8-B01A-9405A7851898}" type="presParOf" srcId="{43C7D610-FC8D-42DC-9E51-C80FA4DB975F}" destId="{275DD3E0-A033-4CF3-AE63-61751AA6B789}" srcOrd="3" destOrd="0" presId="urn:microsoft.com/office/officeart/2005/8/layout/orgChart1"/>
    <dgm:cxn modelId="{7DE91F8B-2AF5-40B1-A8E7-93BA74417193}" type="presParOf" srcId="{275DD3E0-A033-4CF3-AE63-61751AA6B789}" destId="{F16DBB69-2F33-4B28-886E-7C56DE2A2A75}" srcOrd="0" destOrd="0" presId="urn:microsoft.com/office/officeart/2005/8/layout/orgChart1"/>
    <dgm:cxn modelId="{03F5529E-A3D0-4084-9E4C-4B28A0046115}" type="presParOf" srcId="{F16DBB69-2F33-4B28-886E-7C56DE2A2A75}" destId="{913A305F-DC1B-4DDB-BFFB-184F6052DC8A}" srcOrd="0" destOrd="0" presId="urn:microsoft.com/office/officeart/2005/8/layout/orgChart1"/>
    <dgm:cxn modelId="{DDED34B6-F1FB-4AF3-8B36-6030C0D3DF06}" type="presParOf" srcId="{F16DBB69-2F33-4B28-886E-7C56DE2A2A75}" destId="{2DF73844-3A83-4ACF-81FE-B8E5E40BCA8A}" srcOrd="1" destOrd="0" presId="urn:microsoft.com/office/officeart/2005/8/layout/orgChart1"/>
    <dgm:cxn modelId="{FE5C6E4E-B928-433B-92E6-D76CF2C866B1}" type="presParOf" srcId="{275DD3E0-A033-4CF3-AE63-61751AA6B789}" destId="{FA564A7C-9B40-400E-8A46-B2271C9EE4D5}" srcOrd="1" destOrd="0" presId="urn:microsoft.com/office/officeart/2005/8/layout/orgChart1"/>
    <dgm:cxn modelId="{01D5BC6B-D52E-41D4-A94F-660597CA25BA}" type="presParOf" srcId="{FA564A7C-9B40-400E-8A46-B2271C9EE4D5}" destId="{DD7078BB-CE36-4405-A3D5-D4ED10AA6FC3}" srcOrd="0" destOrd="0" presId="urn:microsoft.com/office/officeart/2005/8/layout/orgChart1"/>
    <dgm:cxn modelId="{77AD1A93-75E6-4DD2-9F99-423069B7AB9A}" type="presParOf" srcId="{FA564A7C-9B40-400E-8A46-B2271C9EE4D5}" destId="{98D246F7-8548-46B0-B917-79E5D6426233}" srcOrd="1" destOrd="0" presId="urn:microsoft.com/office/officeart/2005/8/layout/orgChart1"/>
    <dgm:cxn modelId="{810F4910-8C3D-429D-A76E-A56EB25AA33C}" type="presParOf" srcId="{98D246F7-8548-46B0-B917-79E5D6426233}" destId="{5FDDB18E-481B-4781-8DE3-FF8829D7D0CA}" srcOrd="0" destOrd="0" presId="urn:microsoft.com/office/officeart/2005/8/layout/orgChart1"/>
    <dgm:cxn modelId="{8E4D933D-26B4-4883-826F-85DEF1313AA5}" type="presParOf" srcId="{5FDDB18E-481B-4781-8DE3-FF8829D7D0CA}" destId="{0E07B2AF-32B2-44B0-B6B4-D4273F83663A}" srcOrd="0" destOrd="0" presId="urn:microsoft.com/office/officeart/2005/8/layout/orgChart1"/>
    <dgm:cxn modelId="{D1660695-BFCB-4F79-9B86-6A389DB8690E}" type="presParOf" srcId="{5FDDB18E-481B-4781-8DE3-FF8829D7D0CA}" destId="{5FE0CD36-5839-437A-B81C-DEE6E42904F3}" srcOrd="1" destOrd="0" presId="urn:microsoft.com/office/officeart/2005/8/layout/orgChart1"/>
    <dgm:cxn modelId="{724E947D-BD6D-4B02-A48B-A171A797F1B9}" type="presParOf" srcId="{98D246F7-8548-46B0-B917-79E5D6426233}" destId="{82032888-EFE7-4E76-B63E-14F1C1EBAD69}" srcOrd="1" destOrd="0" presId="urn:microsoft.com/office/officeart/2005/8/layout/orgChart1"/>
    <dgm:cxn modelId="{5EAEBFB0-25B2-4B63-9BDB-1CE9E9480644}" type="presParOf" srcId="{98D246F7-8548-46B0-B917-79E5D6426233}" destId="{A4EDF210-A800-4312-9C9E-5157AD2E682E}" srcOrd="2" destOrd="0" presId="urn:microsoft.com/office/officeart/2005/8/layout/orgChart1"/>
    <dgm:cxn modelId="{3C619676-6858-4113-9334-C8B6F86B3BCD}" type="presParOf" srcId="{FA564A7C-9B40-400E-8A46-B2271C9EE4D5}" destId="{AF77A522-09F9-41BF-B543-B301849F83AA}" srcOrd="2" destOrd="0" presId="urn:microsoft.com/office/officeart/2005/8/layout/orgChart1"/>
    <dgm:cxn modelId="{FE2B205B-289D-41AB-9F03-B3F302635501}" type="presParOf" srcId="{FA564A7C-9B40-400E-8A46-B2271C9EE4D5}" destId="{B88089F9-B52D-4016-92B6-FD806B24EDF4}" srcOrd="3" destOrd="0" presId="urn:microsoft.com/office/officeart/2005/8/layout/orgChart1"/>
    <dgm:cxn modelId="{1369782B-A923-4C94-86FA-69AEB3D41EA0}" type="presParOf" srcId="{B88089F9-B52D-4016-92B6-FD806B24EDF4}" destId="{504FF71D-3DE9-4365-9DFC-64DE6237D2FA}" srcOrd="0" destOrd="0" presId="urn:microsoft.com/office/officeart/2005/8/layout/orgChart1"/>
    <dgm:cxn modelId="{137FB491-F63A-4824-9F11-411FD88AB6B0}" type="presParOf" srcId="{504FF71D-3DE9-4365-9DFC-64DE6237D2FA}" destId="{FF8E8EC1-64B4-4650-9A87-159C9CF19255}" srcOrd="0" destOrd="0" presId="urn:microsoft.com/office/officeart/2005/8/layout/orgChart1"/>
    <dgm:cxn modelId="{36887608-8B0E-4A73-8AC9-147E8BB0E345}" type="presParOf" srcId="{504FF71D-3DE9-4365-9DFC-64DE6237D2FA}" destId="{81CE0D8E-D188-495B-9A4D-6EBE7C1667F2}" srcOrd="1" destOrd="0" presId="urn:microsoft.com/office/officeart/2005/8/layout/orgChart1"/>
    <dgm:cxn modelId="{7EEA219E-C137-4FF8-868C-2D5DC4742B66}" type="presParOf" srcId="{B88089F9-B52D-4016-92B6-FD806B24EDF4}" destId="{1D2E3FD4-850D-4EFB-A3EF-EAACA6A9B0C4}" srcOrd="1" destOrd="0" presId="urn:microsoft.com/office/officeart/2005/8/layout/orgChart1"/>
    <dgm:cxn modelId="{EEA6A94E-FF11-4D2A-B431-4D0463626B14}" type="presParOf" srcId="{B88089F9-B52D-4016-92B6-FD806B24EDF4}" destId="{729E0757-F92A-482E-AB7E-699AF012F2A3}" srcOrd="2" destOrd="0" presId="urn:microsoft.com/office/officeart/2005/8/layout/orgChart1"/>
    <dgm:cxn modelId="{8FBEEC43-E546-4C5B-A65E-34C817702F62}" type="presParOf" srcId="{275DD3E0-A033-4CF3-AE63-61751AA6B789}" destId="{22E0006B-17FC-4785-8BC8-E7DAFA811480}" srcOrd="2" destOrd="0" presId="urn:microsoft.com/office/officeart/2005/8/layout/orgChart1"/>
    <dgm:cxn modelId="{C7A844B0-76B0-4F81-A6BB-D57DBDAB0BD7}" type="presParOf" srcId="{43C7D610-FC8D-42DC-9E51-C80FA4DB975F}" destId="{603C8867-D749-4E54-8676-627D3C8511FB}" srcOrd="4" destOrd="0" presId="urn:microsoft.com/office/officeart/2005/8/layout/orgChart1"/>
    <dgm:cxn modelId="{59B53A78-4759-4910-9DA4-26C186A7F959}" type="presParOf" srcId="{43C7D610-FC8D-42DC-9E51-C80FA4DB975F}" destId="{3A54A98E-9D07-4C2B-BB3E-985D8EF5FE0D}" srcOrd="5" destOrd="0" presId="urn:microsoft.com/office/officeart/2005/8/layout/orgChart1"/>
    <dgm:cxn modelId="{32B0FE09-6185-4B20-84B8-3F6BCBC5971D}" type="presParOf" srcId="{3A54A98E-9D07-4C2B-BB3E-985D8EF5FE0D}" destId="{39A47BD2-B714-4795-83E8-775204A93A7B}" srcOrd="0" destOrd="0" presId="urn:microsoft.com/office/officeart/2005/8/layout/orgChart1"/>
    <dgm:cxn modelId="{E850082C-3B21-4E9F-9938-1E297FDF7AEA}" type="presParOf" srcId="{39A47BD2-B714-4795-83E8-775204A93A7B}" destId="{7632D46F-8C2D-4467-B980-73F63043AF87}" srcOrd="0" destOrd="0" presId="urn:microsoft.com/office/officeart/2005/8/layout/orgChart1"/>
    <dgm:cxn modelId="{BC2E95C3-6F38-4E96-B8BD-1FF66CFC7751}" type="presParOf" srcId="{39A47BD2-B714-4795-83E8-775204A93A7B}" destId="{4463D245-F503-4C89-8620-6D68BF751E2B}" srcOrd="1" destOrd="0" presId="urn:microsoft.com/office/officeart/2005/8/layout/orgChart1"/>
    <dgm:cxn modelId="{7A244B25-8AF8-470B-91B9-015B86624E0C}" type="presParOf" srcId="{3A54A98E-9D07-4C2B-BB3E-985D8EF5FE0D}" destId="{EFF90394-631A-4876-801C-7FF5D998CBBC}" srcOrd="1" destOrd="0" presId="urn:microsoft.com/office/officeart/2005/8/layout/orgChart1"/>
    <dgm:cxn modelId="{A9E9DCE5-C60D-4372-80D3-36DA8C5CCD4C}" type="presParOf" srcId="{3A54A98E-9D07-4C2B-BB3E-985D8EF5FE0D}" destId="{3B1BF02D-2914-4B2B-8F1A-1123909336B2}" srcOrd="2" destOrd="0" presId="urn:microsoft.com/office/officeart/2005/8/layout/orgChart1"/>
    <dgm:cxn modelId="{8456C1AE-3FAF-4816-9A47-98446B08AFED}" type="presParOf" srcId="{4B1BB16F-A24F-4533-886E-0167728E3D3A}" destId="{39D2B721-9862-490F-96D5-C4F47F280043}" srcOrd="2" destOrd="0" presId="urn:microsoft.com/office/officeart/2005/8/layout/orgChart1"/>
    <dgm:cxn modelId="{EF8CDBC7-CD49-44E1-BCAA-FB1E96EB31B2}" type="presParOf" srcId="{DB0C57D0-BBBA-4437-A2BC-E4F9539CF3F0}" destId="{D3674052-CA17-44B9-9F2F-9A905B387D2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03AA30-F843-4BD1-A56F-2F64605C1702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90084FF3-1F39-48A2-9310-8DAEDB7B26EA}">
      <dgm:prSet phldrT="[Text]"/>
      <dgm:spPr/>
      <dgm:t>
        <a:bodyPr/>
        <a:lstStyle/>
        <a:p>
          <a:r>
            <a:rPr lang="en-US" dirty="0"/>
            <a:t>1. Arriving Packets</a:t>
          </a:r>
        </a:p>
      </dgm:t>
    </dgm:pt>
    <dgm:pt modelId="{37BCD935-1BDE-4137-B567-A95F13BBA761}" type="parTrans" cxnId="{38E18788-81BA-4BF6-9B88-FD68D81540CF}">
      <dgm:prSet/>
      <dgm:spPr/>
      <dgm:t>
        <a:bodyPr/>
        <a:lstStyle/>
        <a:p>
          <a:endParaRPr lang="en-US"/>
        </a:p>
      </dgm:t>
    </dgm:pt>
    <dgm:pt modelId="{60771044-7122-407A-85FE-6C2E8DCEB910}" type="sibTrans" cxnId="{38E18788-81BA-4BF6-9B88-FD68D81540CF}">
      <dgm:prSet/>
      <dgm:spPr/>
      <dgm:t>
        <a:bodyPr/>
        <a:lstStyle/>
        <a:p>
          <a:endParaRPr lang="en-US"/>
        </a:p>
      </dgm:t>
    </dgm:pt>
    <dgm:pt modelId="{BB3DEF9C-C05F-47AA-8826-7D467F270872}">
      <dgm:prSet phldrT="[Text]"/>
      <dgm:spPr/>
      <dgm:t>
        <a:bodyPr/>
        <a:lstStyle/>
        <a:p>
          <a:r>
            <a:rPr lang="en-US" dirty="0"/>
            <a:t>2. Attack detection module</a:t>
          </a:r>
        </a:p>
      </dgm:t>
    </dgm:pt>
    <dgm:pt modelId="{AC1D0000-3CFA-4818-9B84-B5390BFFCCBA}" type="parTrans" cxnId="{C43873A5-E884-43FB-B43A-681260574E6A}">
      <dgm:prSet/>
      <dgm:spPr/>
      <dgm:t>
        <a:bodyPr/>
        <a:lstStyle/>
        <a:p>
          <a:endParaRPr lang="en-US"/>
        </a:p>
      </dgm:t>
    </dgm:pt>
    <dgm:pt modelId="{86B8F4A9-B967-434A-813F-635671159F50}" type="sibTrans" cxnId="{C43873A5-E884-43FB-B43A-681260574E6A}">
      <dgm:prSet/>
      <dgm:spPr/>
      <dgm:t>
        <a:bodyPr/>
        <a:lstStyle/>
        <a:p>
          <a:endParaRPr lang="en-US"/>
        </a:p>
      </dgm:t>
    </dgm:pt>
    <dgm:pt modelId="{54858E52-2E16-4D4D-BED2-121EA4B372F7}">
      <dgm:prSet phldrT="[Text]"/>
      <dgm:spPr/>
      <dgm:t>
        <a:bodyPr/>
        <a:lstStyle/>
        <a:p>
          <a:r>
            <a:rPr lang="en-US" dirty="0"/>
            <a:t>3. Training data module</a:t>
          </a:r>
        </a:p>
      </dgm:t>
    </dgm:pt>
    <dgm:pt modelId="{2A04A6DB-9EC4-4CF4-A153-F71E49F73BDD}" type="parTrans" cxnId="{9D647BE9-1408-4E38-B7B3-4279F20B9BEF}">
      <dgm:prSet/>
      <dgm:spPr/>
      <dgm:t>
        <a:bodyPr/>
        <a:lstStyle/>
        <a:p>
          <a:endParaRPr lang="en-US"/>
        </a:p>
      </dgm:t>
    </dgm:pt>
    <dgm:pt modelId="{5EC23A31-5CEE-417D-9164-34907E4F3EC1}" type="sibTrans" cxnId="{9D647BE9-1408-4E38-B7B3-4279F20B9BEF}">
      <dgm:prSet/>
      <dgm:spPr/>
      <dgm:t>
        <a:bodyPr/>
        <a:lstStyle/>
        <a:p>
          <a:endParaRPr lang="en-US"/>
        </a:p>
      </dgm:t>
    </dgm:pt>
    <dgm:pt modelId="{0D182BE1-389D-4F6A-93D2-E574589832D2}">
      <dgm:prSet phldrT="[Text]"/>
      <dgm:spPr/>
      <dgm:t>
        <a:bodyPr/>
        <a:lstStyle/>
        <a:p>
          <a:r>
            <a:rPr lang="en-US" dirty="0"/>
            <a:t>5. Forward or Drop</a:t>
          </a:r>
        </a:p>
      </dgm:t>
    </dgm:pt>
    <dgm:pt modelId="{E0866C35-5CCF-4768-B9C8-C08745ADA0C5}" type="parTrans" cxnId="{E41EC7A5-E8B1-4B21-895B-8B3539D813F7}">
      <dgm:prSet/>
      <dgm:spPr/>
      <dgm:t>
        <a:bodyPr/>
        <a:lstStyle/>
        <a:p>
          <a:endParaRPr lang="en-US"/>
        </a:p>
      </dgm:t>
    </dgm:pt>
    <dgm:pt modelId="{8F88BEC9-F579-4394-854C-9E06F79D8AF9}" type="sibTrans" cxnId="{E41EC7A5-E8B1-4B21-895B-8B3539D813F7}">
      <dgm:prSet/>
      <dgm:spPr/>
      <dgm:t>
        <a:bodyPr/>
        <a:lstStyle/>
        <a:p>
          <a:endParaRPr lang="en-US"/>
        </a:p>
      </dgm:t>
    </dgm:pt>
    <dgm:pt modelId="{18F51070-6212-482C-8E11-19D9B59453E0}">
      <dgm:prSet phldrT="[Text]"/>
      <dgm:spPr/>
      <dgm:t>
        <a:bodyPr/>
        <a:lstStyle/>
        <a:p>
          <a:r>
            <a:rPr lang="en-US" dirty="0"/>
            <a:t>4. Update Rules</a:t>
          </a:r>
        </a:p>
      </dgm:t>
    </dgm:pt>
    <dgm:pt modelId="{A20C6F23-BF0C-41C3-9789-EEFEF313B1D6}" type="parTrans" cxnId="{3A5C1DED-E6F3-4D62-8EE2-BBC423905D39}">
      <dgm:prSet/>
      <dgm:spPr/>
      <dgm:t>
        <a:bodyPr/>
        <a:lstStyle/>
        <a:p>
          <a:endParaRPr lang="en-US"/>
        </a:p>
      </dgm:t>
    </dgm:pt>
    <dgm:pt modelId="{6CF2ABE6-F6F1-4B28-BF70-A3BF0A38F0A6}" type="sibTrans" cxnId="{3A5C1DED-E6F3-4D62-8EE2-BBC423905D39}">
      <dgm:prSet/>
      <dgm:spPr/>
      <dgm:t>
        <a:bodyPr/>
        <a:lstStyle/>
        <a:p>
          <a:endParaRPr lang="en-US"/>
        </a:p>
      </dgm:t>
    </dgm:pt>
    <dgm:pt modelId="{FEF6D9D3-E226-4495-BD92-E6D4A47B8164}" type="pres">
      <dgm:prSet presAssocID="{EA03AA30-F843-4BD1-A56F-2F64605C1702}" presName="Name0" presStyleCnt="0">
        <dgm:presLayoutVars>
          <dgm:dir/>
          <dgm:animLvl val="lvl"/>
          <dgm:resizeHandles val="exact"/>
        </dgm:presLayoutVars>
      </dgm:prSet>
      <dgm:spPr/>
    </dgm:pt>
    <dgm:pt modelId="{AAE30F20-7624-4A33-A3F3-9F98C0B7D1D0}" type="pres">
      <dgm:prSet presAssocID="{90084FF3-1F39-48A2-9310-8DAEDB7B26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9B3462C-DEB8-41B7-89B3-910A9D61344F}" type="pres">
      <dgm:prSet presAssocID="{60771044-7122-407A-85FE-6C2E8DCEB910}" presName="parTxOnlySpace" presStyleCnt="0"/>
      <dgm:spPr/>
    </dgm:pt>
    <dgm:pt modelId="{B731506A-98C1-40E5-8452-5ACCC05A56C1}" type="pres">
      <dgm:prSet presAssocID="{BB3DEF9C-C05F-47AA-8826-7D467F27087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634896E-6DEB-45FC-A6A5-5CCCFAD53CBB}" type="pres">
      <dgm:prSet presAssocID="{86B8F4A9-B967-434A-813F-635671159F50}" presName="parTxOnlySpace" presStyleCnt="0"/>
      <dgm:spPr/>
    </dgm:pt>
    <dgm:pt modelId="{EE5C5A01-1BCF-4ADE-A0C2-9995A7C40512}" type="pres">
      <dgm:prSet presAssocID="{54858E52-2E16-4D4D-BED2-121EA4B372F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6C2C068-5075-443A-96ED-2088B9C02190}" type="pres">
      <dgm:prSet presAssocID="{5EC23A31-5CEE-417D-9164-34907E4F3EC1}" presName="parTxOnlySpace" presStyleCnt="0"/>
      <dgm:spPr/>
    </dgm:pt>
    <dgm:pt modelId="{F217B67D-EA61-4196-9D5F-72456ACCCA7D}" type="pres">
      <dgm:prSet presAssocID="{18F51070-6212-482C-8E11-19D9B59453E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1FEB7F8-CDA0-4CBD-BAE9-32488F114345}" type="pres">
      <dgm:prSet presAssocID="{6CF2ABE6-F6F1-4B28-BF70-A3BF0A38F0A6}" presName="parTxOnlySpace" presStyleCnt="0"/>
      <dgm:spPr/>
    </dgm:pt>
    <dgm:pt modelId="{2B36BAE7-6A72-4C63-9E18-05FD141B6FC6}" type="pres">
      <dgm:prSet presAssocID="{0D182BE1-389D-4F6A-93D2-E574589832D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E0BE312-039D-4961-A356-74AF54081EBE}" type="presOf" srcId="{90084FF3-1F39-48A2-9310-8DAEDB7B26EA}" destId="{AAE30F20-7624-4A33-A3F3-9F98C0B7D1D0}" srcOrd="0" destOrd="0" presId="urn:microsoft.com/office/officeart/2005/8/layout/chevron1"/>
    <dgm:cxn modelId="{2E6B2357-E0BB-4E43-906B-26DDB9FC3339}" type="presOf" srcId="{54858E52-2E16-4D4D-BED2-121EA4B372F7}" destId="{EE5C5A01-1BCF-4ADE-A0C2-9995A7C40512}" srcOrd="0" destOrd="0" presId="urn:microsoft.com/office/officeart/2005/8/layout/chevron1"/>
    <dgm:cxn modelId="{EEA4A96E-01DA-447F-AAC4-F5AA1482B694}" type="presOf" srcId="{0D182BE1-389D-4F6A-93D2-E574589832D2}" destId="{2B36BAE7-6A72-4C63-9E18-05FD141B6FC6}" srcOrd="0" destOrd="0" presId="urn:microsoft.com/office/officeart/2005/8/layout/chevron1"/>
    <dgm:cxn modelId="{38E18788-81BA-4BF6-9B88-FD68D81540CF}" srcId="{EA03AA30-F843-4BD1-A56F-2F64605C1702}" destId="{90084FF3-1F39-48A2-9310-8DAEDB7B26EA}" srcOrd="0" destOrd="0" parTransId="{37BCD935-1BDE-4137-B567-A95F13BBA761}" sibTransId="{60771044-7122-407A-85FE-6C2E8DCEB910}"/>
    <dgm:cxn modelId="{C43873A5-E884-43FB-B43A-681260574E6A}" srcId="{EA03AA30-F843-4BD1-A56F-2F64605C1702}" destId="{BB3DEF9C-C05F-47AA-8826-7D467F270872}" srcOrd="1" destOrd="0" parTransId="{AC1D0000-3CFA-4818-9B84-B5390BFFCCBA}" sibTransId="{86B8F4A9-B967-434A-813F-635671159F50}"/>
    <dgm:cxn modelId="{E41EC7A5-E8B1-4B21-895B-8B3539D813F7}" srcId="{EA03AA30-F843-4BD1-A56F-2F64605C1702}" destId="{0D182BE1-389D-4F6A-93D2-E574589832D2}" srcOrd="4" destOrd="0" parTransId="{E0866C35-5CCF-4768-B9C8-C08745ADA0C5}" sibTransId="{8F88BEC9-F579-4394-854C-9E06F79D8AF9}"/>
    <dgm:cxn modelId="{FB2278C4-814E-49BA-BFFF-D20BC42B996E}" type="presOf" srcId="{EA03AA30-F843-4BD1-A56F-2F64605C1702}" destId="{FEF6D9D3-E226-4495-BD92-E6D4A47B8164}" srcOrd="0" destOrd="0" presId="urn:microsoft.com/office/officeart/2005/8/layout/chevron1"/>
    <dgm:cxn modelId="{E80D08D6-BBDC-4E61-A2AE-FD91712FEEC7}" type="presOf" srcId="{BB3DEF9C-C05F-47AA-8826-7D467F270872}" destId="{B731506A-98C1-40E5-8452-5ACCC05A56C1}" srcOrd="0" destOrd="0" presId="urn:microsoft.com/office/officeart/2005/8/layout/chevron1"/>
    <dgm:cxn modelId="{08A315D6-0EF5-4555-94F1-4D15F9784028}" type="presOf" srcId="{18F51070-6212-482C-8E11-19D9B59453E0}" destId="{F217B67D-EA61-4196-9D5F-72456ACCCA7D}" srcOrd="0" destOrd="0" presId="urn:microsoft.com/office/officeart/2005/8/layout/chevron1"/>
    <dgm:cxn modelId="{9D647BE9-1408-4E38-B7B3-4279F20B9BEF}" srcId="{EA03AA30-F843-4BD1-A56F-2F64605C1702}" destId="{54858E52-2E16-4D4D-BED2-121EA4B372F7}" srcOrd="2" destOrd="0" parTransId="{2A04A6DB-9EC4-4CF4-A153-F71E49F73BDD}" sibTransId="{5EC23A31-5CEE-417D-9164-34907E4F3EC1}"/>
    <dgm:cxn modelId="{3A5C1DED-E6F3-4D62-8EE2-BBC423905D39}" srcId="{EA03AA30-F843-4BD1-A56F-2F64605C1702}" destId="{18F51070-6212-482C-8E11-19D9B59453E0}" srcOrd="3" destOrd="0" parTransId="{A20C6F23-BF0C-41C3-9789-EEFEF313B1D6}" sibTransId="{6CF2ABE6-F6F1-4B28-BF70-A3BF0A38F0A6}"/>
    <dgm:cxn modelId="{13F8B343-92DD-45E7-B864-29C72024E61D}" type="presParOf" srcId="{FEF6D9D3-E226-4495-BD92-E6D4A47B8164}" destId="{AAE30F20-7624-4A33-A3F3-9F98C0B7D1D0}" srcOrd="0" destOrd="0" presId="urn:microsoft.com/office/officeart/2005/8/layout/chevron1"/>
    <dgm:cxn modelId="{1D638167-856A-4745-B1F3-61306571D614}" type="presParOf" srcId="{FEF6D9D3-E226-4495-BD92-E6D4A47B8164}" destId="{D9B3462C-DEB8-41B7-89B3-910A9D61344F}" srcOrd="1" destOrd="0" presId="urn:microsoft.com/office/officeart/2005/8/layout/chevron1"/>
    <dgm:cxn modelId="{306AB74C-6256-4772-8AF4-437D65F6EB20}" type="presParOf" srcId="{FEF6D9D3-E226-4495-BD92-E6D4A47B8164}" destId="{B731506A-98C1-40E5-8452-5ACCC05A56C1}" srcOrd="2" destOrd="0" presId="urn:microsoft.com/office/officeart/2005/8/layout/chevron1"/>
    <dgm:cxn modelId="{F8E3853B-552C-417C-8F98-8085225042E2}" type="presParOf" srcId="{FEF6D9D3-E226-4495-BD92-E6D4A47B8164}" destId="{9634896E-6DEB-45FC-A6A5-5CCCFAD53CBB}" srcOrd="3" destOrd="0" presId="urn:microsoft.com/office/officeart/2005/8/layout/chevron1"/>
    <dgm:cxn modelId="{EB03CD19-4AC2-4B00-9F96-79F73016FD11}" type="presParOf" srcId="{FEF6D9D3-E226-4495-BD92-E6D4A47B8164}" destId="{EE5C5A01-1BCF-4ADE-A0C2-9995A7C40512}" srcOrd="4" destOrd="0" presId="urn:microsoft.com/office/officeart/2005/8/layout/chevron1"/>
    <dgm:cxn modelId="{BE1ABBEC-2D02-41BC-94B4-D698137F05DA}" type="presParOf" srcId="{FEF6D9D3-E226-4495-BD92-E6D4A47B8164}" destId="{76C2C068-5075-443A-96ED-2088B9C02190}" srcOrd="5" destOrd="0" presId="urn:microsoft.com/office/officeart/2005/8/layout/chevron1"/>
    <dgm:cxn modelId="{EF2DC26A-72F9-450C-AC4E-D732B4407AD7}" type="presParOf" srcId="{FEF6D9D3-E226-4495-BD92-E6D4A47B8164}" destId="{F217B67D-EA61-4196-9D5F-72456ACCCA7D}" srcOrd="6" destOrd="0" presId="urn:microsoft.com/office/officeart/2005/8/layout/chevron1"/>
    <dgm:cxn modelId="{0524C3F1-3663-41CA-9F60-54666A6A7792}" type="presParOf" srcId="{FEF6D9D3-E226-4495-BD92-E6D4A47B8164}" destId="{A1FEB7F8-CDA0-4CBD-BAE9-32488F114345}" srcOrd="7" destOrd="0" presId="urn:microsoft.com/office/officeart/2005/8/layout/chevron1"/>
    <dgm:cxn modelId="{B61FB05C-ABF4-42CD-B763-ABD6AA5B8746}" type="presParOf" srcId="{FEF6D9D3-E226-4495-BD92-E6D4A47B8164}" destId="{2B36BAE7-6A72-4C63-9E18-05FD141B6FC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C8867-D749-4E54-8676-627D3C8511FB}">
      <dsp:nvSpPr>
        <dsp:cNvPr id="0" name=""/>
        <dsp:cNvSpPr/>
      </dsp:nvSpPr>
      <dsp:spPr>
        <a:xfrm>
          <a:off x="10775672" y="2574121"/>
          <a:ext cx="867799" cy="150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04"/>
              </a:lnTo>
              <a:lnTo>
                <a:pt x="867799" y="75304"/>
              </a:lnTo>
              <a:lnTo>
                <a:pt x="867799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77A522-09F9-41BF-B543-B301849F83AA}">
      <dsp:nvSpPr>
        <dsp:cNvPr id="0" name=""/>
        <dsp:cNvSpPr/>
      </dsp:nvSpPr>
      <dsp:spPr>
        <a:xfrm>
          <a:off x="10488796" y="3083326"/>
          <a:ext cx="107578" cy="839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111"/>
              </a:lnTo>
              <a:lnTo>
                <a:pt x="107578" y="8391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7078BB-CE36-4405-A3D5-D4ED10AA6FC3}">
      <dsp:nvSpPr>
        <dsp:cNvPr id="0" name=""/>
        <dsp:cNvSpPr/>
      </dsp:nvSpPr>
      <dsp:spPr>
        <a:xfrm>
          <a:off x="10488796" y="3083326"/>
          <a:ext cx="107578" cy="329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907"/>
              </a:lnTo>
              <a:lnTo>
                <a:pt x="107578" y="329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1652F-DB07-4D9E-9E9A-84CBD63A941A}">
      <dsp:nvSpPr>
        <dsp:cNvPr id="0" name=""/>
        <dsp:cNvSpPr/>
      </dsp:nvSpPr>
      <dsp:spPr>
        <a:xfrm>
          <a:off x="10729952" y="2574121"/>
          <a:ext cx="91440" cy="1506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5EC222-2D9B-443D-8FA5-87448B39CFA2}">
      <dsp:nvSpPr>
        <dsp:cNvPr id="0" name=""/>
        <dsp:cNvSpPr/>
      </dsp:nvSpPr>
      <dsp:spPr>
        <a:xfrm>
          <a:off x="9620997" y="3083326"/>
          <a:ext cx="107578" cy="329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907"/>
              </a:lnTo>
              <a:lnTo>
                <a:pt x="107578" y="329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8741D-37A8-477A-AB1D-E1A99D3AAE75}">
      <dsp:nvSpPr>
        <dsp:cNvPr id="0" name=""/>
        <dsp:cNvSpPr/>
      </dsp:nvSpPr>
      <dsp:spPr>
        <a:xfrm>
          <a:off x="9907873" y="2574121"/>
          <a:ext cx="867799" cy="150609"/>
        </a:xfrm>
        <a:custGeom>
          <a:avLst/>
          <a:gdLst/>
          <a:ahLst/>
          <a:cxnLst/>
          <a:rect l="0" t="0" r="0" b="0"/>
          <a:pathLst>
            <a:path>
              <a:moveTo>
                <a:pt x="867799" y="0"/>
              </a:moveTo>
              <a:lnTo>
                <a:pt x="867799" y="75304"/>
              </a:lnTo>
              <a:lnTo>
                <a:pt x="0" y="75304"/>
              </a:lnTo>
              <a:lnTo>
                <a:pt x="0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B08867-34F4-4E87-A850-AB8038F09420}">
      <dsp:nvSpPr>
        <dsp:cNvPr id="0" name=""/>
        <dsp:cNvSpPr/>
      </dsp:nvSpPr>
      <dsp:spPr>
        <a:xfrm>
          <a:off x="6219725" y="1246309"/>
          <a:ext cx="4555946" cy="969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3912"/>
              </a:lnTo>
              <a:lnTo>
                <a:pt x="4555946" y="893912"/>
              </a:lnTo>
              <a:lnTo>
                <a:pt x="4555946" y="96921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ACDD3-410C-411E-BB75-06C43DC4CE11}">
      <dsp:nvSpPr>
        <dsp:cNvPr id="0" name=""/>
        <dsp:cNvSpPr/>
      </dsp:nvSpPr>
      <dsp:spPr>
        <a:xfrm>
          <a:off x="8172274" y="2574121"/>
          <a:ext cx="867799" cy="150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04"/>
              </a:lnTo>
              <a:lnTo>
                <a:pt x="867799" y="75304"/>
              </a:lnTo>
              <a:lnTo>
                <a:pt x="867799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9AC85C-8DE3-4919-B5EF-A1DEB3E3EBA2}">
      <dsp:nvSpPr>
        <dsp:cNvPr id="0" name=""/>
        <dsp:cNvSpPr/>
      </dsp:nvSpPr>
      <dsp:spPr>
        <a:xfrm>
          <a:off x="7885398" y="3083326"/>
          <a:ext cx="107578" cy="839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111"/>
              </a:lnTo>
              <a:lnTo>
                <a:pt x="107578" y="8391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98EF5-EAC6-41CB-9317-B15F3875D50C}">
      <dsp:nvSpPr>
        <dsp:cNvPr id="0" name=""/>
        <dsp:cNvSpPr/>
      </dsp:nvSpPr>
      <dsp:spPr>
        <a:xfrm>
          <a:off x="7885398" y="3083326"/>
          <a:ext cx="107578" cy="329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907"/>
              </a:lnTo>
              <a:lnTo>
                <a:pt x="107578" y="329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56AA6-CA7A-4658-A8D8-CD013CA99D58}">
      <dsp:nvSpPr>
        <dsp:cNvPr id="0" name=""/>
        <dsp:cNvSpPr/>
      </dsp:nvSpPr>
      <dsp:spPr>
        <a:xfrm>
          <a:off x="8126554" y="2574121"/>
          <a:ext cx="91440" cy="1506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6AFA52-F968-4B8D-B05B-798E884ADA0C}">
      <dsp:nvSpPr>
        <dsp:cNvPr id="0" name=""/>
        <dsp:cNvSpPr/>
      </dsp:nvSpPr>
      <dsp:spPr>
        <a:xfrm>
          <a:off x="7017599" y="3083326"/>
          <a:ext cx="107578" cy="839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111"/>
              </a:lnTo>
              <a:lnTo>
                <a:pt x="107578" y="8391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F8EA3-F28F-426D-A603-ED1AE0C830F7}">
      <dsp:nvSpPr>
        <dsp:cNvPr id="0" name=""/>
        <dsp:cNvSpPr/>
      </dsp:nvSpPr>
      <dsp:spPr>
        <a:xfrm>
          <a:off x="7017599" y="3083326"/>
          <a:ext cx="107578" cy="329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907"/>
              </a:lnTo>
              <a:lnTo>
                <a:pt x="107578" y="329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27FCE-0796-4F1E-B9FE-939578CF060C}">
      <dsp:nvSpPr>
        <dsp:cNvPr id="0" name=""/>
        <dsp:cNvSpPr/>
      </dsp:nvSpPr>
      <dsp:spPr>
        <a:xfrm>
          <a:off x="7304475" y="2574121"/>
          <a:ext cx="867799" cy="150609"/>
        </a:xfrm>
        <a:custGeom>
          <a:avLst/>
          <a:gdLst/>
          <a:ahLst/>
          <a:cxnLst/>
          <a:rect l="0" t="0" r="0" b="0"/>
          <a:pathLst>
            <a:path>
              <a:moveTo>
                <a:pt x="867799" y="0"/>
              </a:moveTo>
              <a:lnTo>
                <a:pt x="867799" y="75304"/>
              </a:lnTo>
              <a:lnTo>
                <a:pt x="0" y="75304"/>
              </a:lnTo>
              <a:lnTo>
                <a:pt x="0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3ADA2-2779-4B23-AC7F-2507C58A8F14}">
      <dsp:nvSpPr>
        <dsp:cNvPr id="0" name=""/>
        <dsp:cNvSpPr/>
      </dsp:nvSpPr>
      <dsp:spPr>
        <a:xfrm>
          <a:off x="6219725" y="1246309"/>
          <a:ext cx="1952548" cy="969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3912"/>
              </a:lnTo>
              <a:lnTo>
                <a:pt x="1952548" y="893912"/>
              </a:lnTo>
              <a:lnTo>
                <a:pt x="1952548" y="96921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AE91A-29C7-425D-A9AF-8F1879B031C2}">
      <dsp:nvSpPr>
        <dsp:cNvPr id="0" name=""/>
        <dsp:cNvSpPr/>
      </dsp:nvSpPr>
      <dsp:spPr>
        <a:xfrm>
          <a:off x="5134976" y="2574121"/>
          <a:ext cx="1301699" cy="150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04"/>
              </a:lnTo>
              <a:lnTo>
                <a:pt x="1301699" y="75304"/>
              </a:lnTo>
              <a:lnTo>
                <a:pt x="1301699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5CC1D-BDC5-45F6-84A1-54489117D5B9}">
      <dsp:nvSpPr>
        <dsp:cNvPr id="0" name=""/>
        <dsp:cNvSpPr/>
      </dsp:nvSpPr>
      <dsp:spPr>
        <a:xfrm>
          <a:off x="5282000" y="3083326"/>
          <a:ext cx="107578" cy="329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907"/>
              </a:lnTo>
              <a:lnTo>
                <a:pt x="107578" y="329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37FC1-8E9D-4BB4-88A5-5AD04B375EAC}">
      <dsp:nvSpPr>
        <dsp:cNvPr id="0" name=""/>
        <dsp:cNvSpPr/>
      </dsp:nvSpPr>
      <dsp:spPr>
        <a:xfrm>
          <a:off x="5134976" y="2574121"/>
          <a:ext cx="433899" cy="150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04"/>
              </a:lnTo>
              <a:lnTo>
                <a:pt x="433899" y="75304"/>
              </a:lnTo>
              <a:lnTo>
                <a:pt x="433899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BD56D-BD96-413D-83AF-4B6A98162AAE}">
      <dsp:nvSpPr>
        <dsp:cNvPr id="0" name=""/>
        <dsp:cNvSpPr/>
      </dsp:nvSpPr>
      <dsp:spPr>
        <a:xfrm>
          <a:off x="4414201" y="3083326"/>
          <a:ext cx="107578" cy="329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907"/>
              </a:lnTo>
              <a:lnTo>
                <a:pt x="107578" y="329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1CF95-3935-42FE-9021-B4C2804C8CCF}">
      <dsp:nvSpPr>
        <dsp:cNvPr id="0" name=""/>
        <dsp:cNvSpPr/>
      </dsp:nvSpPr>
      <dsp:spPr>
        <a:xfrm>
          <a:off x="4701076" y="2574121"/>
          <a:ext cx="433899" cy="150609"/>
        </a:xfrm>
        <a:custGeom>
          <a:avLst/>
          <a:gdLst/>
          <a:ahLst/>
          <a:cxnLst/>
          <a:rect l="0" t="0" r="0" b="0"/>
          <a:pathLst>
            <a:path>
              <a:moveTo>
                <a:pt x="433899" y="0"/>
              </a:moveTo>
              <a:lnTo>
                <a:pt x="433899" y="75304"/>
              </a:lnTo>
              <a:lnTo>
                <a:pt x="0" y="75304"/>
              </a:lnTo>
              <a:lnTo>
                <a:pt x="0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3844D-3AB8-4ED2-89DF-2293CE0BE944}">
      <dsp:nvSpPr>
        <dsp:cNvPr id="0" name=""/>
        <dsp:cNvSpPr/>
      </dsp:nvSpPr>
      <dsp:spPr>
        <a:xfrm>
          <a:off x="3546401" y="3083326"/>
          <a:ext cx="107578" cy="839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111"/>
              </a:lnTo>
              <a:lnTo>
                <a:pt x="107578" y="8391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199A5-61E2-4602-BA27-B49CEDE9FBD3}">
      <dsp:nvSpPr>
        <dsp:cNvPr id="0" name=""/>
        <dsp:cNvSpPr/>
      </dsp:nvSpPr>
      <dsp:spPr>
        <a:xfrm>
          <a:off x="3546401" y="3083326"/>
          <a:ext cx="107578" cy="329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907"/>
              </a:lnTo>
              <a:lnTo>
                <a:pt x="107578" y="329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87F7A1-4604-40F7-916B-216C43064D58}">
      <dsp:nvSpPr>
        <dsp:cNvPr id="0" name=""/>
        <dsp:cNvSpPr/>
      </dsp:nvSpPr>
      <dsp:spPr>
        <a:xfrm>
          <a:off x="3833277" y="2574121"/>
          <a:ext cx="1301699" cy="150609"/>
        </a:xfrm>
        <a:custGeom>
          <a:avLst/>
          <a:gdLst/>
          <a:ahLst/>
          <a:cxnLst/>
          <a:rect l="0" t="0" r="0" b="0"/>
          <a:pathLst>
            <a:path>
              <a:moveTo>
                <a:pt x="1301699" y="0"/>
              </a:moveTo>
              <a:lnTo>
                <a:pt x="1301699" y="75304"/>
              </a:lnTo>
              <a:lnTo>
                <a:pt x="0" y="75304"/>
              </a:lnTo>
              <a:lnTo>
                <a:pt x="0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69E8C-7639-4E3C-81DB-07A361D7015E}">
      <dsp:nvSpPr>
        <dsp:cNvPr id="0" name=""/>
        <dsp:cNvSpPr/>
      </dsp:nvSpPr>
      <dsp:spPr>
        <a:xfrm>
          <a:off x="5134976" y="1246309"/>
          <a:ext cx="1084749" cy="969217"/>
        </a:xfrm>
        <a:custGeom>
          <a:avLst/>
          <a:gdLst/>
          <a:ahLst/>
          <a:cxnLst/>
          <a:rect l="0" t="0" r="0" b="0"/>
          <a:pathLst>
            <a:path>
              <a:moveTo>
                <a:pt x="1084749" y="0"/>
              </a:moveTo>
              <a:lnTo>
                <a:pt x="1084749" y="893912"/>
              </a:lnTo>
              <a:lnTo>
                <a:pt x="0" y="893912"/>
              </a:lnTo>
              <a:lnTo>
                <a:pt x="0" y="96921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3B1E3-AE54-46FC-A4F3-07B799D64AB9}">
      <dsp:nvSpPr>
        <dsp:cNvPr id="0" name=""/>
        <dsp:cNvSpPr/>
      </dsp:nvSpPr>
      <dsp:spPr>
        <a:xfrm>
          <a:off x="2678602" y="3083326"/>
          <a:ext cx="107578" cy="329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907"/>
              </a:lnTo>
              <a:lnTo>
                <a:pt x="107578" y="329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9E4FE-0F34-4126-8D7B-6996693F35C7}">
      <dsp:nvSpPr>
        <dsp:cNvPr id="0" name=""/>
        <dsp:cNvSpPr/>
      </dsp:nvSpPr>
      <dsp:spPr>
        <a:xfrm>
          <a:off x="1663779" y="2574121"/>
          <a:ext cx="1301699" cy="150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04"/>
              </a:lnTo>
              <a:lnTo>
                <a:pt x="1301699" y="75304"/>
              </a:lnTo>
              <a:lnTo>
                <a:pt x="1301699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446B6F-3512-40FA-AEFF-C4343157DCC3}">
      <dsp:nvSpPr>
        <dsp:cNvPr id="0" name=""/>
        <dsp:cNvSpPr/>
      </dsp:nvSpPr>
      <dsp:spPr>
        <a:xfrm>
          <a:off x="1810802" y="3083326"/>
          <a:ext cx="107578" cy="329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907"/>
              </a:lnTo>
              <a:lnTo>
                <a:pt x="107578" y="329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8DD63-C2FB-42E1-8271-0478A1097D25}">
      <dsp:nvSpPr>
        <dsp:cNvPr id="0" name=""/>
        <dsp:cNvSpPr/>
      </dsp:nvSpPr>
      <dsp:spPr>
        <a:xfrm>
          <a:off x="1663779" y="2574121"/>
          <a:ext cx="433899" cy="150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04"/>
              </a:lnTo>
              <a:lnTo>
                <a:pt x="433899" y="75304"/>
              </a:lnTo>
              <a:lnTo>
                <a:pt x="433899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90B94-016B-4D85-82B7-8F2835C1E481}">
      <dsp:nvSpPr>
        <dsp:cNvPr id="0" name=""/>
        <dsp:cNvSpPr/>
      </dsp:nvSpPr>
      <dsp:spPr>
        <a:xfrm>
          <a:off x="943003" y="3083326"/>
          <a:ext cx="107578" cy="839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111"/>
              </a:lnTo>
              <a:lnTo>
                <a:pt x="107578" y="8391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D4D6CF-C850-4250-8817-9DA1426AAB53}">
      <dsp:nvSpPr>
        <dsp:cNvPr id="0" name=""/>
        <dsp:cNvSpPr/>
      </dsp:nvSpPr>
      <dsp:spPr>
        <a:xfrm>
          <a:off x="943003" y="3083326"/>
          <a:ext cx="107578" cy="329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907"/>
              </a:lnTo>
              <a:lnTo>
                <a:pt x="107578" y="329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A466AF-1AB8-429D-B7B6-F2D60F6B16C1}">
      <dsp:nvSpPr>
        <dsp:cNvPr id="0" name=""/>
        <dsp:cNvSpPr/>
      </dsp:nvSpPr>
      <dsp:spPr>
        <a:xfrm>
          <a:off x="1229879" y="2574121"/>
          <a:ext cx="433899" cy="150609"/>
        </a:xfrm>
        <a:custGeom>
          <a:avLst/>
          <a:gdLst/>
          <a:ahLst/>
          <a:cxnLst/>
          <a:rect l="0" t="0" r="0" b="0"/>
          <a:pathLst>
            <a:path>
              <a:moveTo>
                <a:pt x="433899" y="0"/>
              </a:moveTo>
              <a:lnTo>
                <a:pt x="433899" y="75304"/>
              </a:lnTo>
              <a:lnTo>
                <a:pt x="0" y="75304"/>
              </a:lnTo>
              <a:lnTo>
                <a:pt x="0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11A15-3F49-45E3-A0C8-12082135FFC9}">
      <dsp:nvSpPr>
        <dsp:cNvPr id="0" name=""/>
        <dsp:cNvSpPr/>
      </dsp:nvSpPr>
      <dsp:spPr>
        <a:xfrm>
          <a:off x="75204" y="3083326"/>
          <a:ext cx="107578" cy="329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907"/>
              </a:lnTo>
              <a:lnTo>
                <a:pt x="107578" y="329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1352D3-F81A-4B8B-9559-A4492AF3648E}">
      <dsp:nvSpPr>
        <dsp:cNvPr id="0" name=""/>
        <dsp:cNvSpPr/>
      </dsp:nvSpPr>
      <dsp:spPr>
        <a:xfrm>
          <a:off x="362079" y="2574121"/>
          <a:ext cx="1301699" cy="150609"/>
        </a:xfrm>
        <a:custGeom>
          <a:avLst/>
          <a:gdLst/>
          <a:ahLst/>
          <a:cxnLst/>
          <a:rect l="0" t="0" r="0" b="0"/>
          <a:pathLst>
            <a:path>
              <a:moveTo>
                <a:pt x="1301699" y="0"/>
              </a:moveTo>
              <a:lnTo>
                <a:pt x="1301699" y="75304"/>
              </a:lnTo>
              <a:lnTo>
                <a:pt x="0" y="75304"/>
              </a:lnTo>
              <a:lnTo>
                <a:pt x="0" y="150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63A4B-0124-4982-8663-707E4247926B}">
      <dsp:nvSpPr>
        <dsp:cNvPr id="0" name=""/>
        <dsp:cNvSpPr/>
      </dsp:nvSpPr>
      <dsp:spPr>
        <a:xfrm>
          <a:off x="1663779" y="1246309"/>
          <a:ext cx="4555946" cy="969217"/>
        </a:xfrm>
        <a:custGeom>
          <a:avLst/>
          <a:gdLst/>
          <a:ahLst/>
          <a:cxnLst/>
          <a:rect l="0" t="0" r="0" b="0"/>
          <a:pathLst>
            <a:path>
              <a:moveTo>
                <a:pt x="4555946" y="0"/>
              </a:moveTo>
              <a:lnTo>
                <a:pt x="4555946" y="893912"/>
              </a:lnTo>
              <a:lnTo>
                <a:pt x="0" y="893912"/>
              </a:lnTo>
              <a:lnTo>
                <a:pt x="0" y="96921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50F7-7D54-43FA-BBEA-2D886E540CE9}">
      <dsp:nvSpPr>
        <dsp:cNvPr id="0" name=""/>
        <dsp:cNvSpPr/>
      </dsp:nvSpPr>
      <dsp:spPr>
        <a:xfrm>
          <a:off x="5532514" y="561099"/>
          <a:ext cx="1374422" cy="685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Centralized Hub  </a:t>
          </a:r>
        </a:p>
      </dsp:txBody>
      <dsp:txXfrm>
        <a:off x="5532514" y="561099"/>
        <a:ext cx="1374422" cy="685210"/>
      </dsp:txXfrm>
    </dsp:sp>
    <dsp:sp modelId="{BA8D2E7D-4372-4C93-8142-0D678006E1FA}">
      <dsp:nvSpPr>
        <dsp:cNvPr id="0" name=""/>
        <dsp:cNvSpPr/>
      </dsp:nvSpPr>
      <dsp:spPr>
        <a:xfrm>
          <a:off x="1305184" y="2215526"/>
          <a:ext cx="717189" cy="3585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Botnet Prevention</a:t>
          </a:r>
        </a:p>
      </dsp:txBody>
      <dsp:txXfrm>
        <a:off x="1305184" y="2215526"/>
        <a:ext cx="717189" cy="358594"/>
      </dsp:txXfrm>
    </dsp:sp>
    <dsp:sp modelId="{00587B16-A9EE-4EDD-A401-EC90EB11BE49}">
      <dsp:nvSpPr>
        <dsp:cNvPr id="0" name=""/>
        <dsp:cNvSpPr/>
      </dsp:nvSpPr>
      <dsp:spPr>
        <a:xfrm>
          <a:off x="3485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IP filtering module</a:t>
          </a:r>
        </a:p>
      </dsp:txBody>
      <dsp:txXfrm>
        <a:off x="3485" y="2724731"/>
        <a:ext cx="717189" cy="358594"/>
      </dsp:txXfrm>
    </dsp:sp>
    <dsp:sp modelId="{C37BC822-BA49-4617-ABFB-9D228224BCDA}">
      <dsp:nvSpPr>
        <dsp:cNvPr id="0" name=""/>
        <dsp:cNvSpPr/>
      </dsp:nvSpPr>
      <dsp:spPr>
        <a:xfrm>
          <a:off x="182782" y="3233935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Port filtering policy</a:t>
          </a:r>
        </a:p>
      </dsp:txBody>
      <dsp:txXfrm>
        <a:off x="182782" y="3233935"/>
        <a:ext cx="717189" cy="358594"/>
      </dsp:txXfrm>
    </dsp:sp>
    <dsp:sp modelId="{EA4BFEB0-A284-43F7-8C34-E2573DA67A04}">
      <dsp:nvSpPr>
        <dsp:cNvPr id="0" name=""/>
        <dsp:cNvSpPr/>
      </dsp:nvSpPr>
      <dsp:spPr>
        <a:xfrm>
          <a:off x="871284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Hybrid IDS</a:t>
          </a:r>
        </a:p>
      </dsp:txBody>
      <dsp:txXfrm>
        <a:off x="871284" y="2724731"/>
        <a:ext cx="717189" cy="358594"/>
      </dsp:txXfrm>
    </dsp:sp>
    <dsp:sp modelId="{160A6000-DB3F-4FE0-9D80-79CB7D99F64F}">
      <dsp:nvSpPr>
        <dsp:cNvPr id="0" name=""/>
        <dsp:cNvSpPr/>
      </dsp:nvSpPr>
      <dsp:spPr>
        <a:xfrm>
          <a:off x="1050581" y="3233935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Protocol based</a:t>
          </a:r>
        </a:p>
      </dsp:txBody>
      <dsp:txXfrm>
        <a:off x="1050581" y="3233935"/>
        <a:ext cx="717189" cy="358594"/>
      </dsp:txXfrm>
    </dsp:sp>
    <dsp:sp modelId="{59CB8178-8730-4881-B02C-629F5BB92295}">
      <dsp:nvSpPr>
        <dsp:cNvPr id="0" name=""/>
        <dsp:cNvSpPr/>
      </dsp:nvSpPr>
      <dsp:spPr>
        <a:xfrm>
          <a:off x="1050581" y="3743140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Evolutionary algorithm</a:t>
          </a:r>
          <a:endParaRPr lang="en-US" sz="800" kern="1200" dirty="0"/>
        </a:p>
      </dsp:txBody>
      <dsp:txXfrm>
        <a:off x="1050581" y="3743140"/>
        <a:ext cx="717189" cy="358594"/>
      </dsp:txXfrm>
    </dsp:sp>
    <dsp:sp modelId="{FFBD769C-48F2-4AC2-A454-C943DB980BF6}">
      <dsp:nvSpPr>
        <dsp:cNvPr id="0" name=""/>
        <dsp:cNvSpPr/>
      </dsp:nvSpPr>
      <dsp:spPr>
        <a:xfrm>
          <a:off x="1739083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IP filtering learning module</a:t>
          </a:r>
        </a:p>
      </dsp:txBody>
      <dsp:txXfrm>
        <a:off x="1739083" y="2724731"/>
        <a:ext cx="717189" cy="358594"/>
      </dsp:txXfrm>
    </dsp:sp>
    <dsp:sp modelId="{7B92E4DB-92E9-4AAF-9416-898E0AF71C16}">
      <dsp:nvSpPr>
        <dsp:cNvPr id="0" name=""/>
        <dsp:cNvSpPr/>
      </dsp:nvSpPr>
      <dsp:spPr>
        <a:xfrm>
          <a:off x="1918381" y="3233935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ML training phrase</a:t>
          </a:r>
        </a:p>
      </dsp:txBody>
      <dsp:txXfrm>
        <a:off x="1918381" y="3233935"/>
        <a:ext cx="717189" cy="358594"/>
      </dsp:txXfrm>
    </dsp:sp>
    <dsp:sp modelId="{FD42A4B9-846B-4ACA-8A89-3EC1B62FB62B}">
      <dsp:nvSpPr>
        <dsp:cNvPr id="0" name=""/>
        <dsp:cNvSpPr/>
      </dsp:nvSpPr>
      <dsp:spPr>
        <a:xfrm>
          <a:off x="2606883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Hybrid IPS</a:t>
          </a:r>
        </a:p>
      </dsp:txBody>
      <dsp:txXfrm>
        <a:off x="2606883" y="2724731"/>
        <a:ext cx="717189" cy="358594"/>
      </dsp:txXfrm>
    </dsp:sp>
    <dsp:sp modelId="{4608EB62-66E2-4DE5-8420-F242BFC033BA}">
      <dsp:nvSpPr>
        <dsp:cNvPr id="0" name=""/>
        <dsp:cNvSpPr/>
      </dsp:nvSpPr>
      <dsp:spPr>
        <a:xfrm>
          <a:off x="2786180" y="3233935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ML classification</a:t>
          </a:r>
        </a:p>
      </dsp:txBody>
      <dsp:txXfrm>
        <a:off x="2786180" y="3233935"/>
        <a:ext cx="717189" cy="358594"/>
      </dsp:txXfrm>
    </dsp:sp>
    <dsp:sp modelId="{DE643028-9E5E-4F81-8F43-31559DA58C89}">
      <dsp:nvSpPr>
        <dsp:cNvPr id="0" name=""/>
        <dsp:cNvSpPr/>
      </dsp:nvSpPr>
      <dsp:spPr>
        <a:xfrm>
          <a:off x="4776381" y="2215526"/>
          <a:ext cx="717189" cy="3585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DoS Detection and P2P Connection</a:t>
          </a:r>
        </a:p>
      </dsp:txBody>
      <dsp:txXfrm>
        <a:off x="4776381" y="2215526"/>
        <a:ext cx="717189" cy="358594"/>
      </dsp:txXfrm>
    </dsp:sp>
    <dsp:sp modelId="{21D17130-DFAD-4EB3-A394-A4FDADDB8B29}">
      <dsp:nvSpPr>
        <dsp:cNvPr id="0" name=""/>
        <dsp:cNvSpPr/>
      </dsp:nvSpPr>
      <dsp:spPr>
        <a:xfrm>
          <a:off x="3474682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Attack Detection Module</a:t>
          </a:r>
        </a:p>
      </dsp:txBody>
      <dsp:txXfrm>
        <a:off x="3474682" y="2724731"/>
        <a:ext cx="717189" cy="358594"/>
      </dsp:txXfrm>
    </dsp:sp>
    <dsp:sp modelId="{EF621B6E-F7FD-4C1B-B251-848F40891B6E}">
      <dsp:nvSpPr>
        <dsp:cNvPr id="0" name=""/>
        <dsp:cNvSpPr/>
      </dsp:nvSpPr>
      <dsp:spPr>
        <a:xfrm>
          <a:off x="3653980" y="3233935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Signature Based</a:t>
          </a:r>
        </a:p>
      </dsp:txBody>
      <dsp:txXfrm>
        <a:off x="3653980" y="3233935"/>
        <a:ext cx="717189" cy="358594"/>
      </dsp:txXfrm>
    </dsp:sp>
    <dsp:sp modelId="{868CBBC0-9DA2-46F0-918B-6340B001BD03}">
      <dsp:nvSpPr>
        <dsp:cNvPr id="0" name=""/>
        <dsp:cNvSpPr/>
      </dsp:nvSpPr>
      <dsp:spPr>
        <a:xfrm>
          <a:off x="3653980" y="3743140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Policy Based</a:t>
          </a:r>
        </a:p>
      </dsp:txBody>
      <dsp:txXfrm>
        <a:off x="3653980" y="3743140"/>
        <a:ext cx="717189" cy="358594"/>
      </dsp:txXfrm>
    </dsp:sp>
    <dsp:sp modelId="{DD729194-76F1-4AF2-A9F7-B00FA4680D77}">
      <dsp:nvSpPr>
        <dsp:cNvPr id="0" name=""/>
        <dsp:cNvSpPr/>
      </dsp:nvSpPr>
      <dsp:spPr>
        <a:xfrm>
          <a:off x="4342482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Training Data Module</a:t>
          </a:r>
        </a:p>
      </dsp:txBody>
      <dsp:txXfrm>
        <a:off x="4342482" y="2724731"/>
        <a:ext cx="717189" cy="358594"/>
      </dsp:txXfrm>
    </dsp:sp>
    <dsp:sp modelId="{C5F0818F-57E9-4ABA-B91A-651D3936DB8C}">
      <dsp:nvSpPr>
        <dsp:cNvPr id="0" name=""/>
        <dsp:cNvSpPr/>
      </dsp:nvSpPr>
      <dsp:spPr>
        <a:xfrm>
          <a:off x="4521779" y="3233935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ML training </a:t>
          </a:r>
        </a:p>
      </dsp:txBody>
      <dsp:txXfrm>
        <a:off x="4521779" y="3233935"/>
        <a:ext cx="717189" cy="358594"/>
      </dsp:txXfrm>
    </dsp:sp>
    <dsp:sp modelId="{8F8BF8E0-4737-4A8B-A829-414F761A4114}">
      <dsp:nvSpPr>
        <dsp:cNvPr id="0" name=""/>
        <dsp:cNvSpPr/>
      </dsp:nvSpPr>
      <dsp:spPr>
        <a:xfrm>
          <a:off x="5210281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Mitigation Module</a:t>
          </a:r>
        </a:p>
      </dsp:txBody>
      <dsp:txXfrm>
        <a:off x="5210281" y="2724731"/>
        <a:ext cx="717189" cy="358594"/>
      </dsp:txXfrm>
    </dsp:sp>
    <dsp:sp modelId="{BE5B110E-FEAB-491B-AB69-A51D8FECE4A5}">
      <dsp:nvSpPr>
        <dsp:cNvPr id="0" name=""/>
        <dsp:cNvSpPr/>
      </dsp:nvSpPr>
      <dsp:spPr>
        <a:xfrm>
          <a:off x="5389578" y="3233935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Countermeasure Selection</a:t>
          </a:r>
        </a:p>
      </dsp:txBody>
      <dsp:txXfrm>
        <a:off x="5389578" y="3233935"/>
        <a:ext cx="717189" cy="358594"/>
      </dsp:txXfrm>
    </dsp:sp>
    <dsp:sp modelId="{D3749DC0-B69B-492A-8E37-0813B544BD80}">
      <dsp:nvSpPr>
        <dsp:cNvPr id="0" name=""/>
        <dsp:cNvSpPr/>
      </dsp:nvSpPr>
      <dsp:spPr>
        <a:xfrm>
          <a:off x="6078080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Enable secure communication module</a:t>
          </a:r>
        </a:p>
      </dsp:txBody>
      <dsp:txXfrm>
        <a:off x="6078080" y="2724731"/>
        <a:ext cx="717189" cy="358594"/>
      </dsp:txXfrm>
    </dsp:sp>
    <dsp:sp modelId="{26D30EDA-CF99-4F8E-A61D-4CA0DA663750}">
      <dsp:nvSpPr>
        <dsp:cNvPr id="0" name=""/>
        <dsp:cNvSpPr/>
      </dsp:nvSpPr>
      <dsp:spPr>
        <a:xfrm>
          <a:off x="7813679" y="2215526"/>
          <a:ext cx="717189" cy="3585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Update automation</a:t>
          </a:r>
        </a:p>
      </dsp:txBody>
      <dsp:txXfrm>
        <a:off x="7813679" y="2215526"/>
        <a:ext cx="717189" cy="358594"/>
      </dsp:txXfrm>
    </dsp:sp>
    <dsp:sp modelId="{38BDFA1C-72D6-48CC-97AF-E69DA84A65E2}">
      <dsp:nvSpPr>
        <dsp:cNvPr id="0" name=""/>
        <dsp:cNvSpPr/>
      </dsp:nvSpPr>
      <dsp:spPr>
        <a:xfrm>
          <a:off x="6945880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Integrity Checking stage</a:t>
          </a:r>
        </a:p>
      </dsp:txBody>
      <dsp:txXfrm>
        <a:off x="6945880" y="2724731"/>
        <a:ext cx="717189" cy="358594"/>
      </dsp:txXfrm>
    </dsp:sp>
    <dsp:sp modelId="{265A7E96-A04C-43AB-9DC8-69D2573156CA}">
      <dsp:nvSpPr>
        <dsp:cNvPr id="0" name=""/>
        <dsp:cNvSpPr/>
      </dsp:nvSpPr>
      <dsp:spPr>
        <a:xfrm>
          <a:off x="7125177" y="3233935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Check on the device</a:t>
          </a:r>
        </a:p>
      </dsp:txBody>
      <dsp:txXfrm>
        <a:off x="7125177" y="3233935"/>
        <a:ext cx="717189" cy="358594"/>
      </dsp:txXfrm>
    </dsp:sp>
    <dsp:sp modelId="{1B8032D7-0F5C-4589-8C97-3667097BB2F0}">
      <dsp:nvSpPr>
        <dsp:cNvPr id="0" name=""/>
        <dsp:cNvSpPr/>
      </dsp:nvSpPr>
      <dsp:spPr>
        <a:xfrm>
          <a:off x="7125177" y="3743140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Check on the site</a:t>
          </a:r>
        </a:p>
      </dsp:txBody>
      <dsp:txXfrm>
        <a:off x="7125177" y="3743140"/>
        <a:ext cx="717189" cy="358594"/>
      </dsp:txXfrm>
    </dsp:sp>
    <dsp:sp modelId="{F61CB1E0-0D7E-49AE-924A-5E433B579B76}">
      <dsp:nvSpPr>
        <dsp:cNvPr id="0" name=""/>
        <dsp:cNvSpPr/>
      </dsp:nvSpPr>
      <dsp:spPr>
        <a:xfrm>
          <a:off x="7813679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Hash value storing process</a:t>
          </a:r>
        </a:p>
      </dsp:txBody>
      <dsp:txXfrm>
        <a:off x="7813679" y="2724731"/>
        <a:ext cx="717189" cy="358594"/>
      </dsp:txXfrm>
    </dsp:sp>
    <dsp:sp modelId="{CFE24525-6655-4987-9B5D-10E950E73BA2}">
      <dsp:nvSpPr>
        <dsp:cNvPr id="0" name=""/>
        <dsp:cNvSpPr/>
      </dsp:nvSpPr>
      <dsp:spPr>
        <a:xfrm>
          <a:off x="7992977" y="3233935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Pre-update</a:t>
          </a:r>
        </a:p>
      </dsp:txBody>
      <dsp:txXfrm>
        <a:off x="7992977" y="3233935"/>
        <a:ext cx="717189" cy="358594"/>
      </dsp:txXfrm>
    </dsp:sp>
    <dsp:sp modelId="{265658C6-657C-4AB0-B369-37B668302CDE}">
      <dsp:nvSpPr>
        <dsp:cNvPr id="0" name=""/>
        <dsp:cNvSpPr/>
      </dsp:nvSpPr>
      <dsp:spPr>
        <a:xfrm>
          <a:off x="7992977" y="3743140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Post update</a:t>
          </a:r>
        </a:p>
      </dsp:txBody>
      <dsp:txXfrm>
        <a:off x="7992977" y="3743140"/>
        <a:ext cx="717189" cy="358594"/>
      </dsp:txXfrm>
    </dsp:sp>
    <dsp:sp modelId="{B3800D3C-56F5-45A6-B506-3B1DA0D369E3}">
      <dsp:nvSpPr>
        <dsp:cNvPr id="0" name=""/>
        <dsp:cNvSpPr/>
      </dsp:nvSpPr>
      <dsp:spPr>
        <a:xfrm>
          <a:off x="8681479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Behavioral Deviation Check</a:t>
          </a:r>
        </a:p>
      </dsp:txBody>
      <dsp:txXfrm>
        <a:off x="8681479" y="2724731"/>
        <a:ext cx="717189" cy="358594"/>
      </dsp:txXfrm>
    </dsp:sp>
    <dsp:sp modelId="{80C18900-1948-4519-9095-2F244BC8357A}">
      <dsp:nvSpPr>
        <dsp:cNvPr id="0" name=""/>
        <dsp:cNvSpPr/>
      </dsp:nvSpPr>
      <dsp:spPr>
        <a:xfrm>
          <a:off x="10417077" y="2215526"/>
          <a:ext cx="717189" cy="3585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Authentication</a:t>
          </a:r>
        </a:p>
      </dsp:txBody>
      <dsp:txXfrm>
        <a:off x="10417077" y="2215526"/>
        <a:ext cx="717189" cy="358594"/>
      </dsp:txXfrm>
    </dsp:sp>
    <dsp:sp modelId="{FF1C3B9C-7707-4728-A6FF-D0557723512D}">
      <dsp:nvSpPr>
        <dsp:cNvPr id="0" name=""/>
        <dsp:cNvSpPr/>
      </dsp:nvSpPr>
      <dsp:spPr>
        <a:xfrm>
          <a:off x="9549278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Multi-factor authentication</a:t>
          </a:r>
        </a:p>
      </dsp:txBody>
      <dsp:txXfrm>
        <a:off x="9549278" y="2724731"/>
        <a:ext cx="717189" cy="358594"/>
      </dsp:txXfrm>
    </dsp:sp>
    <dsp:sp modelId="{26978157-F995-49D2-A0B6-658B9B75459E}">
      <dsp:nvSpPr>
        <dsp:cNvPr id="0" name=""/>
        <dsp:cNvSpPr/>
      </dsp:nvSpPr>
      <dsp:spPr>
        <a:xfrm>
          <a:off x="9728575" y="3233935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Device access authorization</a:t>
          </a:r>
        </a:p>
      </dsp:txBody>
      <dsp:txXfrm>
        <a:off x="9728575" y="3233935"/>
        <a:ext cx="717189" cy="358594"/>
      </dsp:txXfrm>
    </dsp:sp>
    <dsp:sp modelId="{913A305F-DC1B-4DDB-BFFB-184F6052DC8A}">
      <dsp:nvSpPr>
        <dsp:cNvPr id="0" name=""/>
        <dsp:cNvSpPr/>
      </dsp:nvSpPr>
      <dsp:spPr>
        <a:xfrm>
          <a:off x="10417077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Account lockout mechanism</a:t>
          </a:r>
        </a:p>
      </dsp:txBody>
      <dsp:txXfrm>
        <a:off x="10417077" y="2724731"/>
        <a:ext cx="717189" cy="358594"/>
      </dsp:txXfrm>
    </dsp:sp>
    <dsp:sp modelId="{0E07B2AF-32B2-44B0-B6B4-D4273F83663A}">
      <dsp:nvSpPr>
        <dsp:cNvPr id="0" name=""/>
        <dsp:cNvSpPr/>
      </dsp:nvSpPr>
      <dsp:spPr>
        <a:xfrm>
          <a:off x="10596375" y="3233935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Bio-metric based</a:t>
          </a:r>
        </a:p>
      </dsp:txBody>
      <dsp:txXfrm>
        <a:off x="10596375" y="3233935"/>
        <a:ext cx="717189" cy="358594"/>
      </dsp:txXfrm>
    </dsp:sp>
    <dsp:sp modelId="{FF8E8EC1-64B4-4650-9A87-159C9CF19255}">
      <dsp:nvSpPr>
        <dsp:cNvPr id="0" name=""/>
        <dsp:cNvSpPr/>
      </dsp:nvSpPr>
      <dsp:spPr>
        <a:xfrm>
          <a:off x="10596375" y="3743140"/>
          <a:ext cx="717189" cy="35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Credential based</a:t>
          </a:r>
        </a:p>
      </dsp:txBody>
      <dsp:txXfrm>
        <a:off x="10596375" y="3743140"/>
        <a:ext cx="717189" cy="358594"/>
      </dsp:txXfrm>
    </dsp:sp>
    <dsp:sp modelId="{7632D46F-8C2D-4467-B980-73F63043AF87}">
      <dsp:nvSpPr>
        <dsp:cNvPr id="0" name=""/>
        <dsp:cNvSpPr/>
      </dsp:nvSpPr>
      <dsp:spPr>
        <a:xfrm>
          <a:off x="11284877" y="2724731"/>
          <a:ext cx="717189" cy="35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 behavioral traits identifier</a:t>
          </a:r>
        </a:p>
      </dsp:txBody>
      <dsp:txXfrm>
        <a:off x="11284877" y="2724731"/>
        <a:ext cx="717189" cy="358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30F20-7624-4A33-A3F3-9F98C0B7D1D0}">
      <dsp:nvSpPr>
        <dsp:cNvPr id="0" name=""/>
        <dsp:cNvSpPr/>
      </dsp:nvSpPr>
      <dsp:spPr>
        <a:xfrm>
          <a:off x="1694" y="417889"/>
          <a:ext cx="1507954" cy="60318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Arriving Packets</a:t>
          </a:r>
        </a:p>
      </dsp:txBody>
      <dsp:txXfrm>
        <a:off x="303285" y="417889"/>
        <a:ext cx="904773" cy="603181"/>
      </dsp:txXfrm>
    </dsp:sp>
    <dsp:sp modelId="{B731506A-98C1-40E5-8452-5ACCC05A56C1}">
      <dsp:nvSpPr>
        <dsp:cNvPr id="0" name=""/>
        <dsp:cNvSpPr/>
      </dsp:nvSpPr>
      <dsp:spPr>
        <a:xfrm>
          <a:off x="1358853" y="417889"/>
          <a:ext cx="1507954" cy="603181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Attack detection module</a:t>
          </a:r>
        </a:p>
      </dsp:txBody>
      <dsp:txXfrm>
        <a:off x="1660444" y="417889"/>
        <a:ext cx="904773" cy="603181"/>
      </dsp:txXfrm>
    </dsp:sp>
    <dsp:sp modelId="{EE5C5A01-1BCF-4ADE-A0C2-9995A7C40512}">
      <dsp:nvSpPr>
        <dsp:cNvPr id="0" name=""/>
        <dsp:cNvSpPr/>
      </dsp:nvSpPr>
      <dsp:spPr>
        <a:xfrm>
          <a:off x="2716013" y="417889"/>
          <a:ext cx="1507954" cy="603181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Training data module</a:t>
          </a:r>
        </a:p>
      </dsp:txBody>
      <dsp:txXfrm>
        <a:off x="3017604" y="417889"/>
        <a:ext cx="904773" cy="603181"/>
      </dsp:txXfrm>
    </dsp:sp>
    <dsp:sp modelId="{F217B67D-EA61-4196-9D5F-72456ACCCA7D}">
      <dsp:nvSpPr>
        <dsp:cNvPr id="0" name=""/>
        <dsp:cNvSpPr/>
      </dsp:nvSpPr>
      <dsp:spPr>
        <a:xfrm>
          <a:off x="4073172" y="417889"/>
          <a:ext cx="1507954" cy="603181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Update Rules</a:t>
          </a:r>
        </a:p>
      </dsp:txBody>
      <dsp:txXfrm>
        <a:off x="4374763" y="417889"/>
        <a:ext cx="904773" cy="603181"/>
      </dsp:txXfrm>
    </dsp:sp>
    <dsp:sp modelId="{2B36BAE7-6A72-4C63-9E18-05FD141B6FC6}">
      <dsp:nvSpPr>
        <dsp:cNvPr id="0" name=""/>
        <dsp:cNvSpPr/>
      </dsp:nvSpPr>
      <dsp:spPr>
        <a:xfrm>
          <a:off x="5430331" y="417889"/>
          <a:ext cx="1507954" cy="603181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5. Forward or Drop</a:t>
          </a:r>
        </a:p>
      </dsp:txBody>
      <dsp:txXfrm>
        <a:off x="5731922" y="417889"/>
        <a:ext cx="904773" cy="603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783E3-EBAC-B941-9CBB-FF8D694DE764}" type="datetimeFigureOut">
              <a:rPr lang="en-LK" smtClean="0"/>
              <a:t>2/17/20</a:t>
            </a:fld>
            <a:endParaRPr lang="en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0C499-B79C-E049-AD05-891D6CDD8E8D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5588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0C499-B79C-E049-AD05-891D6CDD8E8D}" type="slidenum">
              <a:rPr kumimoji="0" lang="en-L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L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649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0C499-B79C-E049-AD05-891D6CDD8E8D}" type="slidenum">
              <a:rPr lang="en-LK" smtClean="0"/>
              <a:t>22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681485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0C499-B79C-E049-AD05-891D6CDD8E8D}" type="slidenum">
              <a:rPr lang="en-LK" smtClean="0"/>
              <a:t>23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01072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0C499-B79C-E049-AD05-891D6CDD8E8D}" type="slidenum">
              <a:rPr lang="en-LK" smtClean="0"/>
              <a:t>12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3247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0C499-B79C-E049-AD05-891D6CDD8E8D}" type="slidenum">
              <a:rPr lang="en-LK" smtClean="0"/>
              <a:t>13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4982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57400" lvl="5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0C499-B79C-E049-AD05-891D6CDD8E8D}" type="slidenum">
              <a:rPr lang="en-LK" smtClean="0"/>
              <a:t>14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845041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0C499-B79C-E049-AD05-891D6CDD8E8D}" type="slidenum">
              <a:rPr lang="en-LK" smtClean="0"/>
              <a:t>15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45401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0C499-B79C-E049-AD05-891D6CDD8E8D}" type="slidenum">
              <a:rPr lang="en-LK" smtClean="0"/>
              <a:t>16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79060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0C499-B79C-E049-AD05-891D6CDD8E8D}" type="slidenum">
              <a:rPr lang="en-LK" smtClean="0"/>
              <a:t>17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87442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0C499-B79C-E049-AD05-891D6CDD8E8D}" type="slidenum">
              <a:rPr lang="en-LK" smtClean="0"/>
              <a:t>18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875910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0C499-B79C-E049-AD05-891D6CDD8E8D}" type="slidenum">
              <a:rPr lang="en-LK" smtClean="0"/>
              <a:t>19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868161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526FE-42FD-4A17-BEF5-B3880DE93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51371-777A-4793-98A9-188126624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48C9-FA55-4758-A3A0-B7295F8BC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D39EE-45FC-4DE4-B199-DFE6C097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7BDDA-F736-446F-B104-4FD05610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42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4F5A-E810-433B-9927-591D3FA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30AE2-D19E-4A6D-8FBD-A6A0192FD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D41B2-DEA2-4B96-8651-403D12B6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3DFC8-3202-4A1D-A9C8-8CBF34C4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5B3C7-8D48-41EA-AE61-26B838FF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1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97676-4E45-4A08-AB53-DDFDF854F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475F1-3AD0-4938-9CA6-868C36F68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B11C-FD86-4F9A-9410-6BC5A190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0822E-D2A4-4863-A8F9-E4CA5C720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FD643-4010-40C4-99A2-E692C016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0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18DB-4114-4204-8523-18BB2CE6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F06-8741-4D2D-9F61-941D687E6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D0D78-16EF-472C-A920-74FA0293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675E7-29D5-4CA8-9FE5-3E43CB8E6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8328A-E41A-4411-978A-3585CD22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7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0040-7DF4-4CD1-BC3C-C2EFE0667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CC551-6E0D-48BD-9CE5-69AF96130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4419C-5400-422B-B7B5-3B84865A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28CBE-BA06-453E-89E7-06DCA7C45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D6D58-7FA9-4DDE-816E-837FEA33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7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A85D-C154-4DDE-B60F-1BA797C7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320F8-5830-43CD-86D2-74F403949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D6779-5519-40B5-B5B4-FF75F8C5A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06455-7284-4D7D-B9B8-4DCF6CBAC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873E4-5A6B-4FBE-BE6C-6BADF995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A627E-1819-49F5-B401-C2224F46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4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ED3B6-3973-4FF1-A5B2-59355B7E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E11E4-22AB-4B36-BB1D-91A9ECF25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2DC3C-B56D-4B12-AEE3-535E761DD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24078-E426-4F90-8628-81B5D38F2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C6B0B6-9687-4ED2-A5FC-DF45A18A1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82EA6F-2400-4717-9B09-2959057C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AB7A81-5057-4BC7-824A-E1E67A86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6DCCB8-9183-4310-AF76-88182EB3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4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44E8-435E-415C-A417-FDE2C973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C1879C-A2FA-4A3B-B87B-8CFD2E4FC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F5D00-B149-4864-BE79-826DC0250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6AD7E-69F7-48FB-A05E-40055317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7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49BEE-1788-40D9-B290-449E4C6B6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ADF7D-43CE-4793-95C0-9F345E4A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EFE42-9B67-4E3B-8F14-7889EAD9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0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94A6-E4AC-4C05-8073-60255067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2FD5C-9192-4937-A195-6A4757C2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EA83-A0F6-4413-B510-5E7C724F9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6655A-9A39-4392-99BE-49C250877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2AF7F-7602-4A8F-AA25-F0DA55AC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0BA84-F455-4EE2-A13B-C42EF8B3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0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3A6E-329C-4EEF-951D-DA1B2FF57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C11FFC-0480-4E64-ADC2-487B857A1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F118C-79E7-4811-8D35-03B73DA4E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31875-95D5-441A-91CF-CE580795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B5A70-297B-4D9B-9244-022E14C4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261A5-6732-4478-809C-A045F2E9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7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6D9BC-E51E-498C-8ED6-48E23373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DBAA8-59E6-4B1F-89CA-298E610E9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E5E88-294C-4261-9656-8E3BBD782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FCE38-0783-480B-8998-15B0B78EE48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A79C5-5FF3-4357-8867-A15074BB0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DC222-3845-4777-8944-923EEF1F6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D27C3-07CD-4441-84DB-170BE5F7A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2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microsoft.com/office/2007/relationships/hdphoto" Target="../media/hdphoto3.wdp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2.wdp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A62C1B-539D-4CD2-AF42-8C1AEF265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AABFAB2C-6C26-466F-AA7F-8F241210D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06"/>
          <a:stretch/>
        </p:blipFill>
        <p:spPr bwMode="auto">
          <a:xfrm>
            <a:off x="381000" y="390525"/>
            <a:ext cx="4914207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AA780-0E2C-42C5-9A1E-A65278B301CE}"/>
              </a:ext>
            </a:extLst>
          </p:cNvPr>
          <p:cNvSpPr txBox="1"/>
          <p:nvPr/>
        </p:nvSpPr>
        <p:spPr>
          <a:xfrm>
            <a:off x="5902036" y="905688"/>
            <a:ext cx="5908964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2800" b="1" dirty="0"/>
              <a:t>Automation and Optimization of Security Updates.</a:t>
            </a:r>
          </a:p>
          <a:p>
            <a:pPr lvl="0"/>
            <a:r>
              <a:rPr lang="en-US" sz="2400" b="1" dirty="0"/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Automation and optimization of security updates by downloading and installing the new/pending updates.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Update Verification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Update Rollback mechanism</a:t>
            </a:r>
            <a:endParaRPr lang="en-US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A1EBE21-ED91-489A-BE3E-4AA9D8134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4" t="4780" r="23523" b="6609"/>
          <a:stretch/>
        </p:blipFill>
        <p:spPr bwMode="auto">
          <a:xfrm>
            <a:off x="381000" y="390523"/>
            <a:ext cx="4914207" cy="607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6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A947BD9-2C9B-4575-92E2-49DB6ADE404A}"/>
              </a:ext>
            </a:extLst>
          </p:cNvPr>
          <p:cNvSpPr/>
          <p:nvPr/>
        </p:nvSpPr>
        <p:spPr>
          <a:xfrm>
            <a:off x="388765" y="339760"/>
            <a:ext cx="8984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Automation and Optimization – Methodology and System Diagram</a:t>
            </a:r>
            <a:endParaRPr lang="en-US" sz="24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E3C0CAC-07F8-4583-8805-B32EEA24A59E}"/>
              </a:ext>
            </a:extLst>
          </p:cNvPr>
          <p:cNvGrpSpPr/>
          <p:nvPr/>
        </p:nvGrpSpPr>
        <p:grpSpPr>
          <a:xfrm>
            <a:off x="388766" y="1207028"/>
            <a:ext cx="11238764" cy="4880389"/>
            <a:chOff x="388766" y="1637851"/>
            <a:chExt cx="11238764" cy="48803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47003A-FB31-A142-9F13-32FF4F1E4C96}"/>
                </a:ext>
              </a:extLst>
            </p:cNvPr>
            <p:cNvSpPr/>
            <p:nvPr/>
          </p:nvSpPr>
          <p:spPr>
            <a:xfrm>
              <a:off x="687385" y="2277350"/>
              <a:ext cx="2974898" cy="999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F8BEBD-C684-E54E-A906-7B5C44672739}"/>
                </a:ext>
              </a:extLst>
            </p:cNvPr>
            <p:cNvSpPr txBox="1"/>
            <p:nvPr/>
          </p:nvSpPr>
          <p:spPr>
            <a:xfrm>
              <a:off x="1287432" y="1949632"/>
              <a:ext cx="180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IoT Devices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E48AA1-5658-A440-B196-D7A9C568A4CC}"/>
                </a:ext>
              </a:extLst>
            </p:cNvPr>
            <p:cNvSpPr/>
            <p:nvPr/>
          </p:nvSpPr>
          <p:spPr>
            <a:xfrm>
              <a:off x="854033" y="2348780"/>
              <a:ext cx="2520587" cy="2207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5FDD32-D6D1-9F4D-BB0D-9C4139B19E6E}"/>
                </a:ext>
              </a:extLst>
            </p:cNvPr>
            <p:cNvSpPr txBox="1"/>
            <p:nvPr/>
          </p:nvSpPr>
          <p:spPr>
            <a:xfrm>
              <a:off x="960330" y="2332196"/>
              <a:ext cx="23079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IoT device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8757572-0D70-464F-8467-B40C0729D9B5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662283" y="2776886"/>
              <a:ext cx="72445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2ACF51-CE62-A84B-BD1E-5B7FFD362FFD}"/>
                </a:ext>
              </a:extLst>
            </p:cNvPr>
            <p:cNvSpPr/>
            <p:nvPr/>
          </p:nvSpPr>
          <p:spPr>
            <a:xfrm>
              <a:off x="4367496" y="1971108"/>
              <a:ext cx="7260034" cy="4547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4AA4A9-CEC6-144A-904D-3751BB474078}"/>
                </a:ext>
              </a:extLst>
            </p:cNvPr>
            <p:cNvSpPr txBox="1"/>
            <p:nvPr/>
          </p:nvSpPr>
          <p:spPr>
            <a:xfrm>
              <a:off x="7170866" y="1637851"/>
              <a:ext cx="1988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Hub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8B6FE5-14A7-F647-84D5-D5E358878A5F}"/>
                </a:ext>
              </a:extLst>
            </p:cNvPr>
            <p:cNvSpPr/>
            <p:nvPr/>
          </p:nvSpPr>
          <p:spPr>
            <a:xfrm>
              <a:off x="6278608" y="2081156"/>
              <a:ext cx="2183906" cy="3923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Check update file on the device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A4F1AA-11E3-2D4B-A0A7-6E8859F182E0}"/>
                </a:ext>
              </a:extLst>
            </p:cNvPr>
            <p:cNvSpPr/>
            <p:nvPr/>
          </p:nvSpPr>
          <p:spPr>
            <a:xfrm>
              <a:off x="9373639" y="2100235"/>
              <a:ext cx="2183906" cy="3923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Check update file on the original site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FD4EF11-B8DC-A44C-B2D1-D59DA78734A8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8454251" y="2296426"/>
              <a:ext cx="919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FA9457-54E0-4D44-B62C-0DC7DC470327}"/>
                </a:ext>
              </a:extLst>
            </p:cNvPr>
            <p:cNvSpPr txBox="1"/>
            <p:nvPr/>
          </p:nvSpPr>
          <p:spPr>
            <a:xfrm>
              <a:off x="8258823" y="2023289"/>
              <a:ext cx="1293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Integrity</a:t>
              </a:r>
              <a:r>
                <a:rPr lang="en-US" sz="1400" b="1" i="1" dirty="0"/>
                <a:t> </a:t>
              </a:r>
              <a:r>
                <a:rPr lang="en-US" sz="1400" i="1" dirty="0"/>
                <a:t>checker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B57ACE-5275-3F48-80F0-588DB9408F66}"/>
                </a:ext>
              </a:extLst>
            </p:cNvPr>
            <p:cNvSpPr/>
            <p:nvPr/>
          </p:nvSpPr>
          <p:spPr>
            <a:xfrm>
              <a:off x="7220959" y="2965919"/>
              <a:ext cx="1448559" cy="3105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Enable auto - download and Install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061C7D-FD83-D64C-96D5-B1F433FE3096}"/>
                </a:ext>
              </a:extLst>
            </p:cNvPr>
            <p:cNvSpPr/>
            <p:nvPr/>
          </p:nvSpPr>
          <p:spPr>
            <a:xfrm>
              <a:off x="9373639" y="3479124"/>
              <a:ext cx="1647845" cy="20244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Delete corrupted file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99C0E-2DFE-9341-ACEF-44EC97729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4505" y="2470696"/>
              <a:ext cx="832188" cy="479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F2395F8-9D54-9541-8D9D-BAB4C2C7B707}"/>
                </a:ext>
              </a:extLst>
            </p:cNvPr>
            <p:cNvCxnSpPr>
              <a:cxnSpLocks/>
            </p:cNvCxnSpPr>
            <p:nvPr/>
          </p:nvCxnSpPr>
          <p:spPr>
            <a:xfrm>
              <a:off x="8933847" y="2478587"/>
              <a:ext cx="1291375" cy="998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282A8C-8052-C04E-8C79-996E3CDDF4B5}"/>
                </a:ext>
              </a:extLst>
            </p:cNvPr>
            <p:cNvSpPr txBox="1"/>
            <p:nvPr/>
          </p:nvSpPr>
          <p:spPr>
            <a:xfrm>
              <a:off x="7413003" y="2533446"/>
              <a:ext cx="10412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Same as site’s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67288C-5F90-1E4B-96EF-BC224193846C}"/>
                </a:ext>
              </a:extLst>
            </p:cNvPr>
            <p:cNvSpPr txBox="1"/>
            <p:nvPr/>
          </p:nvSpPr>
          <p:spPr>
            <a:xfrm>
              <a:off x="9159464" y="2524752"/>
              <a:ext cx="14084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Different than site’s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5153C4-7C6E-7E4C-822D-3A8D6E98C687}"/>
                </a:ext>
              </a:extLst>
            </p:cNvPr>
            <p:cNvSpPr/>
            <p:nvPr/>
          </p:nvSpPr>
          <p:spPr>
            <a:xfrm>
              <a:off x="4642397" y="3870574"/>
              <a:ext cx="2138358" cy="3923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Store hash value post-update on the block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91A101-F779-6D44-8F5F-74543BEB6022}"/>
                </a:ext>
              </a:extLst>
            </p:cNvPr>
            <p:cNvSpPr/>
            <p:nvPr/>
          </p:nvSpPr>
          <p:spPr>
            <a:xfrm>
              <a:off x="4431061" y="2519846"/>
              <a:ext cx="1847547" cy="3643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Store hash value pre-update on the block</a:t>
              </a:r>
            </a:p>
          </p:txBody>
        </p:sp>
        <p:cxnSp>
          <p:nvCxnSpPr>
            <p:cNvPr id="25" name="Connector: Elbow 25">
              <a:extLst>
                <a:ext uri="{FF2B5EF4-FFF2-40B4-BE49-F238E27FC236}">
                  <a16:creationId xmlns:a16="http://schemas.microsoft.com/office/drawing/2014/main" id="{A3FF4ED0-E757-1746-94A5-EB196B6CE8C0}"/>
                </a:ext>
              </a:extLst>
            </p:cNvPr>
            <p:cNvCxnSpPr>
              <a:cxnSpLocks/>
              <a:stCxn id="17" idx="2"/>
              <a:endCxn id="23" idx="3"/>
            </p:cNvCxnSpPr>
            <p:nvPr/>
          </p:nvCxnSpPr>
          <p:spPr>
            <a:xfrm rot="5400000">
              <a:off x="6967826" y="3089351"/>
              <a:ext cx="790343" cy="116448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Connector: Elbow 29">
              <a:extLst>
                <a:ext uri="{FF2B5EF4-FFF2-40B4-BE49-F238E27FC236}">
                  <a16:creationId xmlns:a16="http://schemas.microsoft.com/office/drawing/2014/main" id="{8E9B395F-3396-554A-B66F-45211CA906E8}"/>
                </a:ext>
              </a:extLst>
            </p:cNvPr>
            <p:cNvCxnSpPr>
              <a:cxnSpLocks/>
              <a:stCxn id="24" idx="0"/>
              <a:endCxn id="13" idx="1"/>
            </p:cNvCxnSpPr>
            <p:nvPr/>
          </p:nvCxnSpPr>
          <p:spPr>
            <a:xfrm rot="5400000" flipH="1" flipV="1">
              <a:off x="5695472" y="1936711"/>
              <a:ext cx="242499" cy="92377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Connector: Elbow 34">
              <a:extLst>
                <a:ext uri="{FF2B5EF4-FFF2-40B4-BE49-F238E27FC236}">
                  <a16:creationId xmlns:a16="http://schemas.microsoft.com/office/drawing/2014/main" id="{18FD9B4A-FB51-364A-BBAE-AEC8C108639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203867" y="3331620"/>
              <a:ext cx="992921" cy="84987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16E4F6-7E92-9241-B4B4-7F0436FCEBD4}"/>
                </a:ext>
              </a:extLst>
            </p:cNvPr>
            <p:cNvSpPr/>
            <p:nvPr/>
          </p:nvSpPr>
          <p:spPr>
            <a:xfrm>
              <a:off x="4780515" y="3133711"/>
              <a:ext cx="2384262" cy="3923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Check difference and determine update status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D796E2-3DB3-B541-981A-826C5EC61FC6}"/>
                </a:ext>
              </a:extLst>
            </p:cNvPr>
            <p:cNvSpPr/>
            <p:nvPr/>
          </p:nvSpPr>
          <p:spPr>
            <a:xfrm>
              <a:off x="854033" y="2640994"/>
              <a:ext cx="2520587" cy="2207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0FD27F-B3DD-0A43-8D7B-21FD25D3E7F8}"/>
                </a:ext>
              </a:extLst>
            </p:cNvPr>
            <p:cNvSpPr/>
            <p:nvPr/>
          </p:nvSpPr>
          <p:spPr>
            <a:xfrm>
              <a:off x="852723" y="2936953"/>
              <a:ext cx="2520587" cy="2207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0EEE3D-92DB-9448-9043-B1672A5BF6B0}"/>
                </a:ext>
              </a:extLst>
            </p:cNvPr>
            <p:cNvSpPr txBox="1"/>
            <p:nvPr/>
          </p:nvSpPr>
          <p:spPr>
            <a:xfrm>
              <a:off x="944349" y="2609195"/>
              <a:ext cx="23079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IoT device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1A14AE-6CE7-A148-B903-124088F0C0BB}"/>
                </a:ext>
              </a:extLst>
            </p:cNvPr>
            <p:cNvSpPr txBox="1"/>
            <p:nvPr/>
          </p:nvSpPr>
          <p:spPr>
            <a:xfrm>
              <a:off x="944350" y="2893576"/>
              <a:ext cx="23079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IoT device 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136FAD-6AC3-BD4A-BA00-BE49A2CB2027}"/>
                </a:ext>
              </a:extLst>
            </p:cNvPr>
            <p:cNvSpPr/>
            <p:nvPr/>
          </p:nvSpPr>
          <p:spPr>
            <a:xfrm>
              <a:off x="5258838" y="5830540"/>
              <a:ext cx="2509521" cy="4700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Check for deviation from normal behavior</a:t>
              </a:r>
            </a:p>
          </p:txBody>
        </p:sp>
        <p:cxnSp>
          <p:nvCxnSpPr>
            <p:cNvPr id="35" name="Connector: Elbow 64">
              <a:extLst>
                <a:ext uri="{FF2B5EF4-FFF2-40B4-BE49-F238E27FC236}">
                  <a16:creationId xmlns:a16="http://schemas.microsoft.com/office/drawing/2014/main" id="{CD2808A3-C044-5848-BDAE-E69E4E1AA17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141940" y="3218704"/>
              <a:ext cx="2946415" cy="2293522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A775958-4F92-E248-8BA0-131822D7E4B7}"/>
                </a:ext>
              </a:extLst>
            </p:cNvPr>
            <p:cNvSpPr/>
            <p:nvPr/>
          </p:nvSpPr>
          <p:spPr>
            <a:xfrm>
              <a:off x="4519131" y="4792707"/>
              <a:ext cx="2166152" cy="30910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Rollback to pre-update version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95C610-A84C-794C-A12D-35B09BC7BB5F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V="1">
              <a:off x="3627226" y="4632299"/>
              <a:ext cx="740270" cy="6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CC3D4359-A637-934A-9F82-8F538746AEBC}"/>
                </a:ext>
              </a:extLst>
            </p:cNvPr>
            <p:cNvSpPr/>
            <p:nvPr/>
          </p:nvSpPr>
          <p:spPr>
            <a:xfrm>
              <a:off x="388766" y="5368229"/>
              <a:ext cx="1786068" cy="1133030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6AC87A-E7CE-EB4D-9A53-D7E0C32BA455}"/>
                </a:ext>
              </a:extLst>
            </p:cNvPr>
            <p:cNvSpPr txBox="1"/>
            <p:nvPr/>
          </p:nvSpPr>
          <p:spPr>
            <a:xfrm>
              <a:off x="5716037" y="3007521"/>
              <a:ext cx="914400" cy="91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828915-A6B3-414A-AD80-76814D77F556}"/>
                </a:ext>
              </a:extLst>
            </p:cNvPr>
            <p:cNvSpPr txBox="1"/>
            <p:nvPr/>
          </p:nvSpPr>
          <p:spPr>
            <a:xfrm>
              <a:off x="2594866" y="3643012"/>
              <a:ext cx="1082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IPS/IDS</a:t>
              </a:r>
            </a:p>
            <a:p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CCE917-587C-A542-B594-26FB308B8F14}"/>
                </a:ext>
              </a:extLst>
            </p:cNvPr>
            <p:cNvSpPr txBox="1"/>
            <p:nvPr/>
          </p:nvSpPr>
          <p:spPr>
            <a:xfrm>
              <a:off x="754675" y="5012180"/>
              <a:ext cx="1189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Internet</a:t>
              </a:r>
            </a:p>
          </p:txBody>
        </p:sp>
        <p:cxnSp>
          <p:nvCxnSpPr>
            <p:cNvPr id="42" name="Connector: Elbow 85">
              <a:extLst>
                <a:ext uri="{FF2B5EF4-FFF2-40B4-BE49-F238E27FC236}">
                  <a16:creationId xmlns:a16="http://schemas.microsoft.com/office/drawing/2014/main" id="{D0636CBC-7FC4-014F-A90C-3EF4FAD7BFCC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V="1">
              <a:off x="2173346" y="5498495"/>
              <a:ext cx="894407" cy="436249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78E3450C-957B-BF46-AF4F-969C831E23DB}"/>
                </a:ext>
              </a:extLst>
            </p:cNvPr>
            <p:cNvSpPr/>
            <p:nvPr/>
          </p:nvSpPr>
          <p:spPr>
            <a:xfrm>
              <a:off x="2647112" y="4023861"/>
              <a:ext cx="980114" cy="1474625"/>
            </a:xfrm>
            <a:prstGeom prst="cub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61C5D2E-9A91-469C-B02C-D22F1E7995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8359" y="6021238"/>
              <a:ext cx="4386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334825A-2C00-4095-8990-C864159F417D}"/>
                </a:ext>
              </a:extLst>
            </p:cNvPr>
            <p:cNvCxnSpPr/>
            <p:nvPr/>
          </p:nvCxnSpPr>
          <p:spPr>
            <a:xfrm flipV="1">
              <a:off x="8206986" y="3276421"/>
              <a:ext cx="0" cy="2744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79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71D211B2-7986-4B8C-B3FE-D316CE8EA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0D96B5-CF77-415E-9B2A-81388829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Research Problem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58F249D-CC7F-4B1F-B2E4-DAA2E4DEC1CE}"/>
              </a:ext>
            </a:extLst>
          </p:cNvPr>
          <p:cNvSpPr/>
          <p:nvPr/>
        </p:nvSpPr>
        <p:spPr>
          <a:xfrm>
            <a:off x="5278740" y="3523891"/>
            <a:ext cx="65156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4000" b="1" dirty="0">
                <a:solidFill>
                  <a:srgbClr val="FFFFFF"/>
                </a:solidFill>
              </a:rPr>
              <a:t>How to mitigate botnet attacks</a:t>
            </a:r>
          </a:p>
          <a:p>
            <a:pPr marL="228600" lvl="1">
              <a:lnSpc>
                <a:spcPct val="90000"/>
              </a:lnSpc>
              <a:spcAft>
                <a:spcPts val="1000"/>
              </a:spcAft>
            </a:pPr>
            <a:endParaRPr lang="en-US" sz="4000" b="1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EAF5AF-9032-4761-992F-B28FD9082F57}"/>
              </a:ext>
            </a:extLst>
          </p:cNvPr>
          <p:cNvSpPr txBox="1">
            <a:spLocks/>
          </p:cNvSpPr>
          <p:nvPr/>
        </p:nvSpPr>
        <p:spPr>
          <a:xfrm>
            <a:off x="291964" y="328399"/>
            <a:ext cx="9973553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Member 1 – A.M Isuru </a:t>
            </a:r>
            <a:r>
              <a:rPr lang="en-US" dirty="0" err="1"/>
              <a:t>Srimal</a:t>
            </a:r>
            <a:r>
              <a:rPr lang="en-US" dirty="0"/>
              <a:t> Abeykoon</a:t>
            </a:r>
          </a:p>
        </p:txBody>
      </p:sp>
    </p:spTree>
    <p:extLst>
      <p:ext uri="{BB962C8B-B14F-4D97-AF65-F5344CB8AC3E}">
        <p14:creationId xmlns:p14="http://schemas.microsoft.com/office/powerpoint/2010/main" val="3154113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AABFAB2C-6C26-466F-AA7F-8F241210D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06"/>
          <a:stretch/>
        </p:blipFill>
        <p:spPr bwMode="auto">
          <a:xfrm>
            <a:off x="381000" y="390525"/>
            <a:ext cx="4914207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AA780-0E2C-42C5-9A1E-A65278B301CE}"/>
              </a:ext>
            </a:extLst>
          </p:cNvPr>
          <p:cNvSpPr txBox="1"/>
          <p:nvPr/>
        </p:nvSpPr>
        <p:spPr>
          <a:xfrm>
            <a:off x="5902036" y="390525"/>
            <a:ext cx="5360324" cy="607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2800" b="1" dirty="0"/>
              <a:t>To ensure that IoT devices are not exploited as zombies.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activate UPnP on routers when its necessary.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Monitor, gain unauthorized control over IoT devices using IP ports.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Traffic monitoring on port 48101.</a:t>
            </a:r>
          </a:p>
        </p:txBody>
      </p:sp>
    </p:spTree>
    <p:extLst>
      <p:ext uri="{BB962C8B-B14F-4D97-AF65-F5344CB8AC3E}">
        <p14:creationId xmlns:p14="http://schemas.microsoft.com/office/powerpoint/2010/main" val="394045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A947BD9-2C9B-4575-92E2-49DB6ADE404A}"/>
              </a:ext>
            </a:extLst>
          </p:cNvPr>
          <p:cNvSpPr/>
          <p:nvPr/>
        </p:nvSpPr>
        <p:spPr>
          <a:xfrm>
            <a:off x="388765" y="339760"/>
            <a:ext cx="6710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Host-Based IPS for botnet attacks – Methodology &amp; System Diagram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96B060-963F-493A-A6AB-D5F9435416A8}"/>
              </a:ext>
            </a:extLst>
          </p:cNvPr>
          <p:cNvCxnSpPr>
            <a:cxnSpLocks/>
          </p:cNvCxnSpPr>
          <p:nvPr/>
        </p:nvCxnSpPr>
        <p:spPr>
          <a:xfrm>
            <a:off x="486888" y="2254353"/>
            <a:ext cx="1477943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E44F4C6-EB8D-4242-B34F-B274A2F201DE}"/>
              </a:ext>
            </a:extLst>
          </p:cNvPr>
          <p:cNvSpPr/>
          <p:nvPr/>
        </p:nvSpPr>
        <p:spPr>
          <a:xfrm>
            <a:off x="1964831" y="1651804"/>
            <a:ext cx="2471352" cy="1205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D0AF75-75C8-4288-8811-0A7A5E1F4569}"/>
              </a:ext>
            </a:extLst>
          </p:cNvPr>
          <p:cNvSpPr txBox="1"/>
          <p:nvPr/>
        </p:nvSpPr>
        <p:spPr>
          <a:xfrm>
            <a:off x="2580402" y="2602989"/>
            <a:ext cx="12218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050" dirty="0"/>
              <a:t>IP filtering module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602B0A-C837-421B-A1F0-AE1A7B56CFCD}"/>
              </a:ext>
            </a:extLst>
          </p:cNvPr>
          <p:cNvSpPr/>
          <p:nvPr/>
        </p:nvSpPr>
        <p:spPr>
          <a:xfrm>
            <a:off x="2069998" y="1750695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Port filtering policy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E09B9A1-D1BC-4F40-B969-92FEDFD1712F}"/>
              </a:ext>
            </a:extLst>
          </p:cNvPr>
          <p:cNvSpPr/>
          <p:nvPr/>
        </p:nvSpPr>
        <p:spPr>
          <a:xfrm>
            <a:off x="3291807" y="1750695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Connection establishment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F20C3C-393B-40D3-BCFB-3370DBC13672}"/>
              </a:ext>
            </a:extLst>
          </p:cNvPr>
          <p:cNvCxnSpPr>
            <a:stCxn id="45" idx="3"/>
          </p:cNvCxnSpPr>
          <p:nvPr/>
        </p:nvCxnSpPr>
        <p:spPr>
          <a:xfrm>
            <a:off x="4436183" y="2254355"/>
            <a:ext cx="8773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6E9ED2-C520-4A3C-86C7-AB6E38AEC805}"/>
              </a:ext>
            </a:extLst>
          </p:cNvPr>
          <p:cNvCxnSpPr>
            <a:cxnSpLocks/>
          </p:cNvCxnSpPr>
          <p:nvPr/>
        </p:nvCxnSpPr>
        <p:spPr>
          <a:xfrm>
            <a:off x="3117029" y="2856905"/>
            <a:ext cx="0" cy="889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38049AC-9D6B-4819-8588-A68223051CC5}"/>
              </a:ext>
            </a:extLst>
          </p:cNvPr>
          <p:cNvSpPr txBox="1"/>
          <p:nvPr/>
        </p:nvSpPr>
        <p:spPr>
          <a:xfrm>
            <a:off x="1820254" y="3191448"/>
            <a:ext cx="1298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000" dirty="0"/>
              <a:t>Half open connection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D509F57-4170-473E-B242-8EA5C7481458}"/>
              </a:ext>
            </a:extLst>
          </p:cNvPr>
          <p:cNvSpPr/>
          <p:nvPr/>
        </p:nvSpPr>
        <p:spPr>
          <a:xfrm>
            <a:off x="1031112" y="3746588"/>
            <a:ext cx="3951391" cy="18317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30CAB1-8807-4E5F-94FA-09D9BEA74091}"/>
              </a:ext>
            </a:extLst>
          </p:cNvPr>
          <p:cNvSpPr txBox="1"/>
          <p:nvPr/>
        </p:nvSpPr>
        <p:spPr>
          <a:xfrm>
            <a:off x="2274646" y="5356427"/>
            <a:ext cx="16962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050" dirty="0"/>
              <a:t>IP filtering learning module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DA46954-89C0-41F7-A3A8-E0B1CF062356}"/>
              </a:ext>
            </a:extLst>
          </p:cNvPr>
          <p:cNvSpPr/>
          <p:nvPr/>
        </p:nvSpPr>
        <p:spPr>
          <a:xfrm>
            <a:off x="1178513" y="3878010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Detect Half open ports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BC4796A-703F-40B4-BF39-970A20923E51}"/>
              </a:ext>
            </a:extLst>
          </p:cNvPr>
          <p:cNvSpPr/>
          <p:nvPr/>
        </p:nvSpPr>
        <p:spPr>
          <a:xfrm>
            <a:off x="2400322" y="3878010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ML training phase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A0A335D-8FBB-4623-BF1C-4148F224AD0F}"/>
              </a:ext>
            </a:extLst>
          </p:cNvPr>
          <p:cNvSpPr/>
          <p:nvPr/>
        </p:nvSpPr>
        <p:spPr>
          <a:xfrm>
            <a:off x="2400322" y="4694986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ML classification model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925A23-4FEE-4781-990E-283A2595169F}"/>
              </a:ext>
            </a:extLst>
          </p:cNvPr>
          <p:cNvSpPr/>
          <p:nvPr/>
        </p:nvSpPr>
        <p:spPr>
          <a:xfrm>
            <a:off x="1204736" y="4700960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Testing dataset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4A214B1-96AF-46C9-ADE2-CF5A449D77E5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>
            <a:off x="2199321" y="4186929"/>
            <a:ext cx="201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273C00E-BF64-40F0-9022-287D9217C4A4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 flipV="1">
            <a:off x="2225544" y="5003905"/>
            <a:ext cx="174778" cy="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CA76C03-DBB1-4EEF-A272-8023BFD3046F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2910726" y="4495848"/>
            <a:ext cx="0" cy="199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2EB5BEA-E192-4437-8E8F-06A7F1C755A0}"/>
              </a:ext>
            </a:extLst>
          </p:cNvPr>
          <p:cNvSpPr txBox="1"/>
          <p:nvPr/>
        </p:nvSpPr>
        <p:spPr>
          <a:xfrm>
            <a:off x="4559751" y="2008133"/>
            <a:ext cx="6238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000" dirty="0"/>
              <a:t>Success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A71E7C-03AC-4483-BF6E-7CF60686B5EA}"/>
              </a:ext>
            </a:extLst>
          </p:cNvPr>
          <p:cNvSpPr/>
          <p:nvPr/>
        </p:nvSpPr>
        <p:spPr>
          <a:xfrm>
            <a:off x="5307147" y="1651804"/>
            <a:ext cx="2471352" cy="1205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778578-4BB5-4515-90FF-35BC993B5E9A}"/>
              </a:ext>
            </a:extLst>
          </p:cNvPr>
          <p:cNvSpPr txBox="1"/>
          <p:nvPr/>
        </p:nvSpPr>
        <p:spPr>
          <a:xfrm>
            <a:off x="6164354" y="2595149"/>
            <a:ext cx="756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050" dirty="0"/>
              <a:t>Hybrid IDS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2E7B497-9127-4820-877D-DF2D428037B0}"/>
              </a:ext>
            </a:extLst>
          </p:cNvPr>
          <p:cNvSpPr/>
          <p:nvPr/>
        </p:nvSpPr>
        <p:spPr>
          <a:xfrm>
            <a:off x="5412314" y="1750695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Protocol Based</a:t>
            </a:r>
          </a:p>
          <a:p>
            <a:pPr algn="ctr"/>
            <a:r>
              <a:rPr lang="en-LK" sz="1000" dirty="0"/>
              <a:t>IDS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FE239F3-0272-41B0-A38F-30DE16276E75}"/>
              </a:ext>
            </a:extLst>
          </p:cNvPr>
          <p:cNvSpPr/>
          <p:nvPr/>
        </p:nvSpPr>
        <p:spPr>
          <a:xfrm>
            <a:off x="6634123" y="1750695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 </a:t>
            </a:r>
            <a:r>
              <a:rPr lang="en-GB" sz="1000" dirty="0"/>
              <a:t>Evolutionary algorithm </a:t>
            </a:r>
            <a:endParaRPr lang="en-LK" sz="10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AFB8244-5D07-4718-A6C8-2CD34CB34B90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6542823" y="2849065"/>
            <a:ext cx="0" cy="897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F338BFA-0063-4EF4-8076-27DF77B19E7B}"/>
              </a:ext>
            </a:extLst>
          </p:cNvPr>
          <p:cNvSpPr/>
          <p:nvPr/>
        </p:nvSpPr>
        <p:spPr>
          <a:xfrm>
            <a:off x="5307147" y="3753434"/>
            <a:ext cx="3678191" cy="18317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103E60-5809-422B-99E0-DB40B22580A1}"/>
              </a:ext>
            </a:extLst>
          </p:cNvPr>
          <p:cNvSpPr txBox="1"/>
          <p:nvPr/>
        </p:nvSpPr>
        <p:spPr>
          <a:xfrm>
            <a:off x="6145161" y="5326790"/>
            <a:ext cx="10208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Host-based</a:t>
            </a:r>
            <a:r>
              <a:rPr lang="en-LK" sz="1050" dirty="0"/>
              <a:t> IPS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3473B6C-E907-4162-9CC9-512A65DB2482}"/>
              </a:ext>
            </a:extLst>
          </p:cNvPr>
          <p:cNvSpPr/>
          <p:nvPr/>
        </p:nvSpPr>
        <p:spPr>
          <a:xfrm>
            <a:off x="5412315" y="3852325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Anomaly-based Method</a:t>
            </a:r>
            <a:endParaRPr lang="en-LK" sz="1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3037381-0BE7-45F7-A50F-CFB904110B7F}"/>
              </a:ext>
            </a:extLst>
          </p:cNvPr>
          <p:cNvSpPr/>
          <p:nvPr/>
        </p:nvSpPr>
        <p:spPr>
          <a:xfrm>
            <a:off x="6634124" y="3852325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Stateful protocol analysis</a:t>
            </a:r>
            <a:endParaRPr lang="en-LK" sz="1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A25760A-A634-4ECE-85C9-86A7297581E8}"/>
              </a:ext>
            </a:extLst>
          </p:cNvPr>
          <p:cNvSpPr/>
          <p:nvPr/>
        </p:nvSpPr>
        <p:spPr>
          <a:xfrm>
            <a:off x="6634124" y="4669301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ML classification model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59CC843-2980-4B27-8F2D-9A3F646DAA5F}"/>
              </a:ext>
            </a:extLst>
          </p:cNvPr>
          <p:cNvSpPr/>
          <p:nvPr/>
        </p:nvSpPr>
        <p:spPr>
          <a:xfrm>
            <a:off x="5438538" y="4675275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Testing dataset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009214C-9929-4A66-A9EB-C7023C397E36}"/>
              </a:ext>
            </a:extLst>
          </p:cNvPr>
          <p:cNvCxnSpPr>
            <a:cxnSpLocks/>
            <a:stCxn id="88" idx="3"/>
            <a:endCxn id="87" idx="1"/>
          </p:cNvCxnSpPr>
          <p:nvPr/>
        </p:nvCxnSpPr>
        <p:spPr>
          <a:xfrm flipV="1">
            <a:off x="6459346" y="4978220"/>
            <a:ext cx="174778" cy="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3016FCC-B6C4-4DFF-856F-20FC8E4959F8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7144528" y="4470163"/>
            <a:ext cx="0" cy="199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0A84E95-7C56-4981-90FD-1695FEEB91AE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>
            <a:off x="6433123" y="4161244"/>
            <a:ext cx="201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478C1AB4-FC58-4CFB-BAB3-4B1C488609CB}"/>
              </a:ext>
            </a:extLst>
          </p:cNvPr>
          <p:cNvSpPr/>
          <p:nvPr/>
        </p:nvSpPr>
        <p:spPr>
          <a:xfrm>
            <a:off x="7855933" y="3852325"/>
            <a:ext cx="1020808" cy="1434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Update Protocol </a:t>
            </a:r>
          </a:p>
          <a:p>
            <a:pPr algn="ctr"/>
            <a:r>
              <a:rPr lang="en-LK" sz="1000" dirty="0"/>
              <a:t>&amp; </a:t>
            </a:r>
          </a:p>
          <a:p>
            <a:pPr algn="ctr"/>
            <a:r>
              <a:rPr lang="en-LK" sz="1000" dirty="0"/>
              <a:t>Algorithm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544DB79-100D-4D20-9CCE-909A877C1717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7654932" y="4978220"/>
            <a:ext cx="201001" cy="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E2EA007-1683-4658-BA43-78D2307E9F99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7778499" y="2254356"/>
            <a:ext cx="1459175" cy="75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EFD0FE9-ED98-408C-82A9-57F72C9F454A}"/>
              </a:ext>
            </a:extLst>
          </p:cNvPr>
          <p:cNvSpPr txBox="1"/>
          <p:nvPr/>
        </p:nvSpPr>
        <p:spPr>
          <a:xfrm>
            <a:off x="7898134" y="2015674"/>
            <a:ext cx="6238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000" dirty="0"/>
              <a:t>Success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4BA0473-5199-4F95-B1DE-A2148A710568}"/>
              </a:ext>
            </a:extLst>
          </p:cNvPr>
          <p:cNvSpPr/>
          <p:nvPr/>
        </p:nvSpPr>
        <p:spPr>
          <a:xfrm>
            <a:off x="4189165" y="3078609"/>
            <a:ext cx="2350323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3" algn="ctr">
              <a:lnSpc>
                <a:spcPct val="90000"/>
              </a:lnSpc>
              <a:spcAft>
                <a:spcPts val="600"/>
              </a:spcAft>
            </a:pPr>
            <a:r>
              <a:rPr lang="en-US" sz="1000" dirty="0"/>
              <a:t>Malicious behavior </a:t>
            </a:r>
          </a:p>
          <a:p>
            <a:pPr marL="1143000" lvl="3" algn="ctr">
              <a:lnSpc>
                <a:spcPct val="90000"/>
              </a:lnSpc>
              <a:spcAft>
                <a:spcPts val="600"/>
              </a:spcAft>
            </a:pPr>
            <a:r>
              <a:rPr lang="en-US" sz="1000" dirty="0"/>
              <a:t>detect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5A09FF0-7DE1-45F9-83A4-0CF2C01CC0BB}"/>
              </a:ext>
            </a:extLst>
          </p:cNvPr>
          <p:cNvSpPr txBox="1"/>
          <p:nvPr/>
        </p:nvSpPr>
        <p:spPr>
          <a:xfrm>
            <a:off x="890778" y="2008132"/>
            <a:ext cx="1090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000" dirty="0"/>
              <a:t>Incoming Packets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01E5D56-D0F9-48D3-AEF2-B4A35410D994}"/>
              </a:ext>
            </a:extLst>
          </p:cNvPr>
          <p:cNvSpPr/>
          <p:nvPr/>
        </p:nvSpPr>
        <p:spPr>
          <a:xfrm>
            <a:off x="3769532" y="3899812"/>
            <a:ext cx="1020808" cy="1434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000" dirty="0"/>
              <a:t>Update port filtering policy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FA834E1-1E97-4D2E-A12B-6EEB8427CD04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3421130" y="4999655"/>
            <a:ext cx="374444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CEBC209-46EA-45C4-9CA2-6CEE5B53EEF3}"/>
              </a:ext>
            </a:extLst>
          </p:cNvPr>
          <p:cNvSpPr txBox="1"/>
          <p:nvPr/>
        </p:nvSpPr>
        <p:spPr>
          <a:xfrm>
            <a:off x="6553604" y="317093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000" dirty="0"/>
              <a:t>Updates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C484271-CAF2-413F-946D-8ECF3C56449F}"/>
              </a:ext>
            </a:extLst>
          </p:cNvPr>
          <p:cNvSpPr txBox="1"/>
          <p:nvPr/>
        </p:nvSpPr>
        <p:spPr>
          <a:xfrm>
            <a:off x="3150080" y="317863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000" dirty="0"/>
              <a:t>Updates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5704DA-737F-476F-9795-ABA377ABFA57}"/>
              </a:ext>
            </a:extLst>
          </p:cNvPr>
          <p:cNvCxnSpPr>
            <a:cxnSpLocks/>
          </p:cNvCxnSpPr>
          <p:nvPr/>
        </p:nvCxnSpPr>
        <p:spPr>
          <a:xfrm>
            <a:off x="3003919" y="5600124"/>
            <a:ext cx="0" cy="53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149F840-557A-49C2-8C8B-B2308202F867}"/>
              </a:ext>
            </a:extLst>
          </p:cNvPr>
          <p:cNvSpPr txBox="1"/>
          <p:nvPr/>
        </p:nvSpPr>
        <p:spPr>
          <a:xfrm>
            <a:off x="2477172" y="6193883"/>
            <a:ext cx="1053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000" dirty="0"/>
              <a:t>Drop connection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E5F75A2-E196-404C-9DA9-59B8ABD2E61C}"/>
              </a:ext>
            </a:extLst>
          </p:cNvPr>
          <p:cNvCxnSpPr>
            <a:cxnSpLocks/>
          </p:cNvCxnSpPr>
          <p:nvPr/>
        </p:nvCxnSpPr>
        <p:spPr>
          <a:xfrm>
            <a:off x="7107912" y="5605982"/>
            <a:ext cx="0" cy="53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AB588D3-3F85-4301-8CBD-1920BEB438F2}"/>
              </a:ext>
            </a:extLst>
          </p:cNvPr>
          <p:cNvSpPr txBox="1"/>
          <p:nvPr/>
        </p:nvSpPr>
        <p:spPr>
          <a:xfrm>
            <a:off x="6684997" y="6199741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000" dirty="0"/>
              <a:t>Drop packet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DAFB663-FF8A-4A98-AA1B-3A345929CA35}"/>
              </a:ext>
            </a:extLst>
          </p:cNvPr>
          <p:cNvSpPr/>
          <p:nvPr/>
        </p:nvSpPr>
        <p:spPr>
          <a:xfrm>
            <a:off x="9237674" y="1414787"/>
            <a:ext cx="2303809" cy="169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0A923AC-D9F5-4727-A5CB-52F609169780}"/>
              </a:ext>
            </a:extLst>
          </p:cNvPr>
          <p:cNvSpPr/>
          <p:nvPr/>
        </p:nvSpPr>
        <p:spPr>
          <a:xfrm>
            <a:off x="9337137" y="1491056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Password Vulnerability</a:t>
            </a:r>
            <a:endParaRPr lang="en-LK" sz="1000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02B2BD0-1815-4E5D-B75D-2493D825F266}"/>
              </a:ext>
            </a:extLst>
          </p:cNvPr>
          <p:cNvSpPr/>
          <p:nvPr/>
        </p:nvSpPr>
        <p:spPr>
          <a:xfrm>
            <a:off x="10428112" y="1491056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Privacy Analysis</a:t>
            </a:r>
            <a:endParaRPr lang="en-LK" sz="10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99DBA5C-9E3C-4206-9079-F2694C338969}"/>
              </a:ext>
            </a:extLst>
          </p:cNvPr>
          <p:cNvSpPr/>
          <p:nvPr/>
        </p:nvSpPr>
        <p:spPr>
          <a:xfrm>
            <a:off x="9867780" y="2201132"/>
            <a:ext cx="1020808" cy="6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Anomaly Detection</a:t>
            </a:r>
            <a:endParaRPr lang="en-LK" sz="1000" dirty="0"/>
          </a:p>
        </p:txBody>
      </p:sp>
      <p:cxnSp>
        <p:nvCxnSpPr>
          <p:cNvPr id="110" name="Elbow Connector 64">
            <a:extLst>
              <a:ext uri="{FF2B5EF4-FFF2-40B4-BE49-F238E27FC236}">
                <a16:creationId xmlns:a16="http://schemas.microsoft.com/office/drawing/2014/main" id="{2B07BD90-859B-4E3B-A68D-90D9BE16EA77}"/>
              </a:ext>
            </a:extLst>
          </p:cNvPr>
          <p:cNvCxnSpPr>
            <a:cxnSpLocks/>
            <a:stCxn id="106" idx="2"/>
            <a:endCxn id="83" idx="0"/>
          </p:cNvCxnSpPr>
          <p:nvPr/>
        </p:nvCxnSpPr>
        <p:spPr>
          <a:xfrm rot="5400000">
            <a:off x="8445696" y="1809550"/>
            <a:ext cx="644431" cy="324333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E3ECCB85-9D09-4B6E-843B-B605D31CA604}"/>
              </a:ext>
            </a:extLst>
          </p:cNvPr>
          <p:cNvSpPr txBox="1"/>
          <p:nvPr/>
        </p:nvSpPr>
        <p:spPr>
          <a:xfrm>
            <a:off x="7920556" y="3218381"/>
            <a:ext cx="1008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Anomaly detect</a:t>
            </a:r>
            <a:endParaRPr lang="en-LK" sz="1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04ECB7E-F90E-42B6-8B01-4AB17CEABBED}"/>
              </a:ext>
            </a:extLst>
          </p:cNvPr>
          <p:cNvSpPr txBox="1"/>
          <p:nvPr/>
        </p:nvSpPr>
        <p:spPr>
          <a:xfrm>
            <a:off x="9747415" y="2862782"/>
            <a:ext cx="1284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IoT Network Monitor</a:t>
            </a:r>
            <a:endParaRPr lang="en-LK" sz="1000" dirty="0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965B0-4D1D-49C4-9853-6949354484B2}"/>
              </a:ext>
            </a:extLst>
          </p:cNvPr>
          <p:cNvCxnSpPr>
            <a:stCxn id="106" idx="3"/>
          </p:cNvCxnSpPr>
          <p:nvPr/>
        </p:nvCxnSpPr>
        <p:spPr>
          <a:xfrm>
            <a:off x="11541483" y="2261895"/>
            <a:ext cx="593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A6A2CD3-206C-4223-973E-118B69AF1880}"/>
              </a:ext>
            </a:extLst>
          </p:cNvPr>
          <p:cNvSpPr txBox="1"/>
          <p:nvPr/>
        </p:nvSpPr>
        <p:spPr>
          <a:xfrm>
            <a:off x="11541483" y="1954911"/>
            <a:ext cx="6238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000" dirty="0"/>
              <a:t>Success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436BA3-84ED-454E-B381-5FDC053EA6EA}"/>
              </a:ext>
            </a:extLst>
          </p:cNvPr>
          <p:cNvSpPr/>
          <p:nvPr/>
        </p:nvSpPr>
        <p:spPr>
          <a:xfrm>
            <a:off x="960945" y="1163782"/>
            <a:ext cx="4122703" cy="47857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969C5-A5C1-8B41-8828-657140AA8531}"/>
              </a:ext>
            </a:extLst>
          </p:cNvPr>
          <p:cNvSpPr txBox="1"/>
          <p:nvPr/>
        </p:nvSpPr>
        <p:spPr>
          <a:xfrm>
            <a:off x="2178468" y="1137725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IP ports</a:t>
            </a:r>
            <a:endParaRPr lang="en-LK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F171D8-DC0B-9944-8308-D4247E0604ED}"/>
              </a:ext>
            </a:extLst>
          </p:cNvPr>
          <p:cNvSpPr/>
          <p:nvPr/>
        </p:nvSpPr>
        <p:spPr>
          <a:xfrm>
            <a:off x="5214477" y="1163782"/>
            <a:ext cx="3880043" cy="47857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C6DC-D235-3043-AFF6-C4B23F1CDD1C}"/>
              </a:ext>
            </a:extLst>
          </p:cNvPr>
          <p:cNvSpPr txBox="1"/>
          <p:nvPr/>
        </p:nvSpPr>
        <p:spPr>
          <a:xfrm>
            <a:off x="5689417" y="1186862"/>
            <a:ext cx="291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Malicious behavior detection</a:t>
            </a:r>
            <a:endParaRPr lang="en-LK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6511BD-A634-CA4D-8A61-54A86F1784BD}"/>
              </a:ext>
            </a:extLst>
          </p:cNvPr>
          <p:cNvSpPr/>
          <p:nvPr/>
        </p:nvSpPr>
        <p:spPr>
          <a:xfrm>
            <a:off x="9174857" y="339760"/>
            <a:ext cx="2530255" cy="32703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C199EC-2803-EF4F-89DD-417C59774B0B}"/>
              </a:ext>
            </a:extLst>
          </p:cNvPr>
          <p:cNvSpPr/>
          <p:nvPr/>
        </p:nvSpPr>
        <p:spPr>
          <a:xfrm>
            <a:off x="8529312" y="398496"/>
            <a:ext cx="332485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3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 incoming &amp;</a:t>
            </a:r>
          </a:p>
          <a:p>
            <a:pPr marL="1143000" lvl="3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leaving traffic</a:t>
            </a:r>
          </a:p>
        </p:txBody>
      </p:sp>
    </p:spTree>
    <p:extLst>
      <p:ext uri="{BB962C8B-B14F-4D97-AF65-F5344CB8AC3E}">
        <p14:creationId xmlns:p14="http://schemas.microsoft.com/office/powerpoint/2010/main" val="103754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71D211B2-7986-4B8C-B3FE-D316CE8EA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0D96B5-CF77-415E-9B2A-81388829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Research Problem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58F249D-CC7F-4B1F-B2E4-DAA2E4DEC1CE}"/>
              </a:ext>
            </a:extLst>
          </p:cNvPr>
          <p:cNvSpPr/>
          <p:nvPr/>
        </p:nvSpPr>
        <p:spPr>
          <a:xfrm>
            <a:off x="5155380" y="2569560"/>
            <a:ext cx="6309126" cy="2062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3000" b="1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How to detect and prevent from DoS/DDoS attacks?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3000" b="1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How to establish secure communication over IoT devices?</a:t>
            </a:r>
          </a:p>
          <a:p>
            <a:pPr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EAF5AF-9032-4761-992F-B28FD9082F57}"/>
              </a:ext>
            </a:extLst>
          </p:cNvPr>
          <p:cNvSpPr txBox="1">
            <a:spLocks/>
          </p:cNvSpPr>
          <p:nvPr/>
        </p:nvSpPr>
        <p:spPr>
          <a:xfrm>
            <a:off x="291964" y="328399"/>
            <a:ext cx="9973553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Member 2 – A.M.S.P.B Atapattu</a:t>
            </a:r>
          </a:p>
        </p:txBody>
      </p:sp>
    </p:spTree>
    <p:extLst>
      <p:ext uri="{BB962C8B-B14F-4D97-AF65-F5344CB8AC3E}">
        <p14:creationId xmlns:p14="http://schemas.microsoft.com/office/powerpoint/2010/main" val="4210085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AABFAB2C-6C26-466F-AA7F-8F241210D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06"/>
          <a:stretch/>
        </p:blipFill>
        <p:spPr bwMode="auto">
          <a:xfrm>
            <a:off x="381000" y="390525"/>
            <a:ext cx="4914207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AA780-0E2C-42C5-9A1E-A65278B301CE}"/>
              </a:ext>
            </a:extLst>
          </p:cNvPr>
          <p:cNvSpPr txBox="1"/>
          <p:nvPr/>
        </p:nvSpPr>
        <p:spPr>
          <a:xfrm>
            <a:off x="5902036" y="905688"/>
            <a:ext cx="5360324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2800" b="1" dirty="0"/>
              <a:t>To ensure IoT DoS and DDoS attack detection, mitigation and establish secure connection </a:t>
            </a:r>
          </a:p>
          <a:p>
            <a:pPr lvl="0"/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 way to simulate DoS attack and gather data and develop machine learning algorithm and train it using gathered information to identify DoS attack and create a way to mitigate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blockchain technology to support the creation of secure P2P network where all IoT devices would interconnect in a reliable way 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A6138101-70E7-4F0A-9E0A-0C06D5024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2" r="20282"/>
          <a:stretch/>
        </p:blipFill>
        <p:spPr bwMode="auto">
          <a:xfrm>
            <a:off x="381000" y="390524"/>
            <a:ext cx="4914207" cy="60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59562D-B319-4F50-9ACF-24DC0712E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64" y="328399"/>
            <a:ext cx="9973553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CDF55-4BCF-48F0-B1BA-FD121E7DE8DF}"/>
              </a:ext>
            </a:extLst>
          </p:cNvPr>
          <p:cNvSpPr txBox="1"/>
          <p:nvPr/>
        </p:nvSpPr>
        <p:spPr>
          <a:xfrm>
            <a:off x="702561" y="1763126"/>
            <a:ext cx="10183090" cy="143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 based framework for DDoS attack detection and mitigation</a:t>
            </a:r>
          </a:p>
          <a:p>
            <a:pPr marL="1600200" lvl="3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Attack Detection</a:t>
            </a:r>
          </a:p>
          <a:p>
            <a:pPr marL="2057400" lvl="4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stage all incoming packets are scanned and checked for any malicious content</a:t>
            </a:r>
          </a:p>
          <a:p>
            <a:pPr marL="1600200" lvl="3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Data </a:t>
            </a:r>
          </a:p>
          <a:p>
            <a:pPr marL="2057400" lvl="4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any data packet is attack suspected will be forwarded to here to train the machine learning algorithm</a:t>
            </a:r>
          </a:p>
          <a:p>
            <a:pPr marL="2057400" lvl="4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769EDD2-F89D-469D-BEBD-D43F5EAE7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970981"/>
              </p:ext>
            </p:extLst>
          </p:nvPr>
        </p:nvGraphicFramePr>
        <p:xfrm>
          <a:off x="2626009" y="3177344"/>
          <a:ext cx="6939981" cy="143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59C6D2C-7A25-4CDB-89A9-DE95F37B9CCD}"/>
              </a:ext>
            </a:extLst>
          </p:cNvPr>
          <p:cNvGrpSpPr/>
          <p:nvPr/>
        </p:nvGrpSpPr>
        <p:grpSpPr>
          <a:xfrm>
            <a:off x="9493134" y="75328"/>
            <a:ext cx="2616499" cy="2314189"/>
            <a:chOff x="9493134" y="75328"/>
            <a:chExt cx="2616499" cy="23141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108BF12-EDBB-4D55-8137-A6200FDAEDFC}"/>
                </a:ext>
              </a:extLst>
            </p:cNvPr>
            <p:cNvSpPr/>
            <p:nvPr/>
          </p:nvSpPr>
          <p:spPr>
            <a:xfrm>
              <a:off x="10885651" y="760399"/>
              <a:ext cx="301924" cy="2859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Related image">
              <a:extLst>
                <a:ext uri="{FF2B5EF4-FFF2-40B4-BE49-F238E27FC236}">
                  <a16:creationId xmlns:a16="http://schemas.microsoft.com/office/drawing/2014/main" id="{04BD3BDC-4401-49D9-A466-51AFE677C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00B2C8"/>
                </a:clrFrom>
                <a:clrTo>
                  <a:srgbClr val="00B2C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9" r="10351"/>
            <a:stretch/>
          </p:blipFill>
          <p:spPr bwMode="auto">
            <a:xfrm>
              <a:off x="9493134" y="75328"/>
              <a:ext cx="2616499" cy="2314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31C2B9-90DB-4B60-BE73-F7FBE32FDE5B}"/>
              </a:ext>
            </a:extLst>
          </p:cNvPr>
          <p:cNvSpPr txBox="1"/>
          <p:nvPr/>
        </p:nvSpPr>
        <p:spPr>
          <a:xfrm>
            <a:off x="702561" y="4238025"/>
            <a:ext cx="10183090" cy="143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secure P2P network over IoT device while avoiding DDoS threats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blockchain technology to support the creation of this secure network</a:t>
            </a:r>
          </a:p>
        </p:txBody>
      </p:sp>
    </p:spTree>
    <p:extLst>
      <p:ext uri="{BB962C8B-B14F-4D97-AF65-F5344CB8AC3E}">
        <p14:creationId xmlns:p14="http://schemas.microsoft.com/office/powerpoint/2010/main" val="89633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A947BD9-2C9B-4575-92E2-49DB6ADE404A}"/>
              </a:ext>
            </a:extLst>
          </p:cNvPr>
          <p:cNvSpPr/>
          <p:nvPr/>
        </p:nvSpPr>
        <p:spPr>
          <a:xfrm>
            <a:off x="361601" y="288001"/>
            <a:ext cx="57072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 attack detection and Secure Communication– System Diagram</a:t>
            </a:r>
            <a:endParaRPr lang="en-US" sz="16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30A4B3-3C0E-4D0A-AFC3-E5492406F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6" y="1658470"/>
            <a:ext cx="11654388" cy="37123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7BD62F-C191-4436-A554-64F7FDCB5B45}"/>
              </a:ext>
            </a:extLst>
          </p:cNvPr>
          <p:cNvCxnSpPr>
            <a:cxnSpLocks/>
          </p:cNvCxnSpPr>
          <p:nvPr/>
        </p:nvCxnSpPr>
        <p:spPr>
          <a:xfrm>
            <a:off x="2920181" y="3111910"/>
            <a:ext cx="1017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F8DBCC-5538-47DD-B41D-9447D8EA0096}"/>
              </a:ext>
            </a:extLst>
          </p:cNvPr>
          <p:cNvCxnSpPr>
            <a:cxnSpLocks/>
          </p:cNvCxnSpPr>
          <p:nvPr/>
        </p:nvCxnSpPr>
        <p:spPr>
          <a:xfrm flipV="1">
            <a:off x="2920181" y="3111910"/>
            <a:ext cx="0" cy="47194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0F8D56-32CF-4B0C-8574-FEB5736580C4}"/>
              </a:ext>
            </a:extLst>
          </p:cNvPr>
          <p:cNvSpPr txBox="1"/>
          <p:nvPr/>
        </p:nvSpPr>
        <p:spPr>
          <a:xfrm>
            <a:off x="2920181" y="3204906"/>
            <a:ext cx="1135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53401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71D211B2-7986-4B8C-B3FE-D316CE8EA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0D96B5-CF77-415E-9B2A-81388829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Research Problem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58F249D-CC7F-4B1F-B2E4-DAA2E4DEC1CE}"/>
              </a:ext>
            </a:extLst>
          </p:cNvPr>
          <p:cNvSpPr/>
          <p:nvPr/>
        </p:nvSpPr>
        <p:spPr>
          <a:xfrm>
            <a:off x="5155380" y="2569560"/>
            <a:ext cx="6309126" cy="2062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  <a:defRPr/>
            </a:pPr>
            <a:r>
              <a:rPr lang="en-US" sz="3200" b="1" dirty="0">
                <a:solidFill>
                  <a:srgbClr val="FFFFFF"/>
                </a:solidFill>
              </a:rPr>
              <a:t>How can a user securely access IoT devices?</a:t>
            </a:r>
          </a:p>
          <a:p>
            <a:pPr lvl="0">
              <a:lnSpc>
                <a:spcPct val="90000"/>
              </a:lnSpc>
              <a:spcAft>
                <a:spcPts val="1000"/>
              </a:spcAft>
              <a:defRPr/>
            </a:pPr>
            <a:r>
              <a:rPr lang="en-US" sz="3200" b="1" dirty="0">
                <a:solidFill>
                  <a:srgbClr val="FFFFFF"/>
                </a:solidFill>
              </a:rPr>
              <a:t>How can a user be granted their respective rights to access the network? </a:t>
            </a:r>
          </a:p>
          <a:p>
            <a:pPr lv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EAF5AF-9032-4761-992F-B28FD9082F57}"/>
              </a:ext>
            </a:extLst>
          </p:cNvPr>
          <p:cNvSpPr txBox="1">
            <a:spLocks/>
          </p:cNvSpPr>
          <p:nvPr/>
        </p:nvSpPr>
        <p:spPr>
          <a:xfrm>
            <a:off x="291964" y="328399"/>
            <a:ext cx="9973553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Member 4 – </a:t>
            </a:r>
            <a:r>
              <a:rPr lang="en-US" dirty="0">
                <a:solidFill>
                  <a:prstClr val="white"/>
                </a:solidFill>
              </a:rPr>
              <a:t>C.N </a:t>
            </a:r>
            <a:r>
              <a:rPr lang="en-US" dirty="0" err="1">
                <a:solidFill>
                  <a:prstClr val="white"/>
                </a:solidFill>
              </a:rPr>
              <a:t>Samarasekara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82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AF0ED1-1F58-411D-91F1-2AB725868929}"/>
              </a:ext>
            </a:extLst>
          </p:cNvPr>
          <p:cNvSpPr txBox="1">
            <a:spLocks/>
          </p:cNvSpPr>
          <p:nvPr/>
        </p:nvSpPr>
        <p:spPr>
          <a:xfrm>
            <a:off x="838200" y="1454328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What is it?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Image result for what is it">
            <a:extLst>
              <a:ext uri="{FF2B5EF4-FFF2-40B4-BE49-F238E27FC236}">
                <a16:creationId xmlns:a16="http://schemas.microsoft.com/office/drawing/2014/main" id="{BB859297-D9E4-4A40-AB4D-EE0F99360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"/>
          <a:stretch/>
        </p:blipFill>
        <p:spPr bwMode="auto">
          <a:xfrm>
            <a:off x="2489890" y="2556163"/>
            <a:ext cx="976035" cy="10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06F00-1271-4778-87D8-3A0BFFA780D3}"/>
              </a:ext>
            </a:extLst>
          </p:cNvPr>
          <p:cNvSpPr txBox="1"/>
          <p:nvPr/>
        </p:nvSpPr>
        <p:spPr>
          <a:xfrm>
            <a:off x="5073482" y="2475997"/>
            <a:ext cx="6377769" cy="2124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Plug and Play network device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Identify attacks and mitigate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Update automation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Authenticate legitimate users</a:t>
            </a:r>
          </a:p>
        </p:txBody>
      </p:sp>
    </p:spTree>
    <p:extLst>
      <p:ext uri="{BB962C8B-B14F-4D97-AF65-F5344CB8AC3E}">
        <p14:creationId xmlns:p14="http://schemas.microsoft.com/office/powerpoint/2010/main" val="28160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AABFAB2C-6C26-466F-AA7F-8F241210D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06"/>
          <a:stretch/>
        </p:blipFill>
        <p:spPr bwMode="auto">
          <a:xfrm>
            <a:off x="381000" y="390525"/>
            <a:ext cx="4914207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AA780-0E2C-42C5-9A1E-A65278B301CE}"/>
              </a:ext>
            </a:extLst>
          </p:cNvPr>
          <p:cNvSpPr txBox="1"/>
          <p:nvPr/>
        </p:nvSpPr>
        <p:spPr>
          <a:xfrm>
            <a:off x="5902036" y="905688"/>
            <a:ext cx="5360324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2800" b="1" dirty="0"/>
              <a:t>To ensure secure User Authentication &amp; Authorization</a:t>
            </a:r>
          </a:p>
          <a:p>
            <a:pPr lvl="0"/>
            <a:endParaRPr lang="en-US" sz="28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an SSO feature that can provide access to all devices on the network from just a single authentication process.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a more flexible and user-friendly access control feature.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a mechanism to identify possible malicious user behavior.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0"/>
            <a:endParaRPr lang="en-US" dirty="0"/>
          </a:p>
          <a:p>
            <a:pPr lvl="0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2964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methodology">
            <a:extLst>
              <a:ext uri="{FF2B5EF4-FFF2-40B4-BE49-F238E27FC236}">
                <a16:creationId xmlns:a16="http://schemas.microsoft.com/office/drawing/2014/main" id="{D4CC47C1-311D-417B-8877-40ADFEAA5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" b="3479"/>
          <a:stretch/>
        </p:blipFill>
        <p:spPr bwMode="auto">
          <a:xfrm>
            <a:off x="8800407" y="0"/>
            <a:ext cx="3391593" cy="190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59562D-B319-4F50-9ACF-24DC0712E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64" y="328399"/>
            <a:ext cx="9973553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CDF55-4BCF-48F0-B1BA-FD121E7DE8DF}"/>
              </a:ext>
            </a:extLst>
          </p:cNvPr>
          <p:cNvSpPr txBox="1"/>
          <p:nvPr/>
        </p:nvSpPr>
        <p:spPr>
          <a:xfrm>
            <a:off x="754652" y="2621845"/>
            <a:ext cx="10183090" cy="275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multi factor authentication together with biometrics to create a secure authentication mechanism.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 mobile application with a biometric fingerprint scanner to access the app.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the mobile application pop a simple yes/no to validate the user upon signing in.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an access control feature that governs the authority of a user.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 machine learning algorithm and train it to identify possible malicious user behavior.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600200" lvl="4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057400" lvl="4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126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EC2B-9800-48C4-A612-79DCE1AA1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09052" cy="13255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User Authentication &amp; Authorization process with malicious user behavior analysis module – System Diagram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A8BAF459-2713-40BC-B913-445606078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791871"/>
            <a:ext cx="914400" cy="914400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47EDA25-F483-4C44-A017-6B3518693F11}"/>
              </a:ext>
            </a:extLst>
          </p:cNvPr>
          <p:cNvSpPr/>
          <p:nvPr/>
        </p:nvSpPr>
        <p:spPr>
          <a:xfrm>
            <a:off x="1936220" y="1885328"/>
            <a:ext cx="2014330" cy="65512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Access Captive Portal</a:t>
            </a:r>
          </a:p>
        </p:txBody>
      </p:sp>
      <p:pic>
        <p:nvPicPr>
          <p:cNvPr id="8" name="Graphic 7" descr="Browser window">
            <a:extLst>
              <a:ext uri="{FF2B5EF4-FFF2-40B4-BE49-F238E27FC236}">
                <a16:creationId xmlns:a16="http://schemas.microsoft.com/office/drawing/2014/main" id="{75FA962E-1C0F-441E-BAF2-674A4AC1F9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6207" y="1755688"/>
            <a:ext cx="914400" cy="9144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5331B92-E056-46A9-9803-0F1CFC9632B9}"/>
              </a:ext>
            </a:extLst>
          </p:cNvPr>
          <p:cNvSpPr/>
          <p:nvPr/>
        </p:nvSpPr>
        <p:spPr>
          <a:xfrm>
            <a:off x="5147937" y="1879451"/>
            <a:ext cx="2014330" cy="65512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 suspicious behavior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CCB1B3-EDA5-4068-800D-BC3062177AD0}"/>
              </a:ext>
            </a:extLst>
          </p:cNvPr>
          <p:cNvSpPr/>
          <p:nvPr/>
        </p:nvSpPr>
        <p:spPr>
          <a:xfrm>
            <a:off x="838200" y="2883373"/>
            <a:ext cx="2678085" cy="19348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Malicious Activity Detection Module</a:t>
            </a:r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E2AEE2-2529-4D66-9722-6D5430841B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0931" y="3903791"/>
            <a:ext cx="914400" cy="914400"/>
          </a:xfrm>
          <a:prstGeom prst="rect">
            <a:avLst/>
          </a:prstGeom>
        </p:spPr>
      </p:pic>
      <p:pic>
        <p:nvPicPr>
          <p:cNvPr id="19" name="Graphic 18" descr="Web design">
            <a:extLst>
              <a:ext uri="{FF2B5EF4-FFF2-40B4-BE49-F238E27FC236}">
                <a16:creationId xmlns:a16="http://schemas.microsoft.com/office/drawing/2014/main" id="{BA4D77FF-C6B6-4FAF-8726-FC31F4A52F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0825" y="2390752"/>
            <a:ext cx="914400" cy="914400"/>
          </a:xfrm>
          <a:prstGeom prst="rect">
            <a:avLst/>
          </a:prstGeom>
        </p:spPr>
      </p:pic>
      <p:pic>
        <p:nvPicPr>
          <p:cNvPr id="21" name="Graphic 20" descr="Close">
            <a:extLst>
              <a:ext uri="{FF2B5EF4-FFF2-40B4-BE49-F238E27FC236}">
                <a16:creationId xmlns:a16="http://schemas.microsoft.com/office/drawing/2014/main" id="{3A61FBC2-5B48-4D0B-8EBE-224255096FE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06886" y="1327367"/>
            <a:ext cx="428321" cy="428321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F4FC3644-C6FE-4C27-A978-B849606D03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21361" y="2248997"/>
            <a:ext cx="446619" cy="446619"/>
          </a:xfrm>
          <a:prstGeom prst="rect">
            <a:avLst/>
          </a:prstGeom>
        </p:spPr>
      </p:pic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F1E71E82-A309-41A0-8E7A-3D6043F4A964}"/>
              </a:ext>
            </a:extLst>
          </p:cNvPr>
          <p:cNvSpPr/>
          <p:nvPr/>
        </p:nvSpPr>
        <p:spPr>
          <a:xfrm>
            <a:off x="7303171" y="1635995"/>
            <a:ext cx="1361652" cy="1122186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Validate user</a:t>
            </a:r>
          </a:p>
        </p:txBody>
      </p:sp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0D3F9DED-E023-4625-AFED-66488317463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36118" y="4401936"/>
            <a:ext cx="491119" cy="491119"/>
          </a:xfrm>
          <a:prstGeom prst="rect">
            <a:avLst/>
          </a:prstGeom>
        </p:spPr>
      </p:pic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596430C3-04D8-46CB-AE32-464026D7AA8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21361" y="4444201"/>
            <a:ext cx="444710" cy="4447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89789E-B9F7-4CED-95C8-F92FCA12BB19}"/>
              </a:ext>
            </a:extLst>
          </p:cNvPr>
          <p:cNvSpPr txBox="1"/>
          <p:nvPr/>
        </p:nvSpPr>
        <p:spPr>
          <a:xfrm>
            <a:off x="8824709" y="2772634"/>
            <a:ext cx="140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 a confirmation request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9B1F0AD-99DD-4B95-ABE9-04FD4069DB2B}"/>
              </a:ext>
            </a:extLst>
          </p:cNvPr>
          <p:cNvCxnSpPr>
            <a:cxnSpLocks/>
            <a:stCxn id="14" idx="0"/>
            <a:endCxn id="8" idx="0"/>
          </p:cNvCxnSpPr>
          <p:nvPr/>
        </p:nvCxnSpPr>
        <p:spPr>
          <a:xfrm rot="16200000" flipH="1" flipV="1">
            <a:off x="6188855" y="-39454"/>
            <a:ext cx="119693" cy="3470590"/>
          </a:xfrm>
          <a:prstGeom prst="bentConnector3">
            <a:avLst>
              <a:gd name="adj1" fmla="val -1909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36E8BFC-D706-4C04-A1CA-F6619F7E736B}"/>
              </a:ext>
            </a:extLst>
          </p:cNvPr>
          <p:cNvCxnSpPr>
            <a:stCxn id="13" idx="3"/>
            <a:endCxn id="19" idx="2"/>
          </p:cNvCxnSpPr>
          <p:nvPr/>
        </p:nvCxnSpPr>
        <p:spPr>
          <a:xfrm flipV="1">
            <a:off x="10225331" y="3305152"/>
            <a:ext cx="712694" cy="1055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67859" y="3900504"/>
            <a:ext cx="2218765" cy="4168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Detection Engine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67860" y="3191246"/>
            <a:ext cx="943580" cy="4168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Key logger Engine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339788" y="3191709"/>
            <a:ext cx="945012" cy="4168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Policy Engine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CCB1B3-EDA5-4068-800D-BC3062177AD0}"/>
              </a:ext>
            </a:extLst>
          </p:cNvPr>
          <p:cNvSpPr/>
          <p:nvPr/>
        </p:nvSpPr>
        <p:spPr>
          <a:xfrm>
            <a:off x="4832837" y="3644174"/>
            <a:ext cx="2678085" cy="19348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Training Module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57130" y="4744256"/>
            <a:ext cx="2218765" cy="4168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Machine Learning Algorithm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57130" y="4014079"/>
            <a:ext cx="943580" cy="4168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Training Engine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342298" y="4022353"/>
            <a:ext cx="945012" cy="4168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Trained Data</a:t>
            </a:r>
          </a:p>
        </p:txBody>
      </p:sp>
      <p:cxnSp>
        <p:nvCxnSpPr>
          <p:cNvPr id="46" name="Elbow Connector 45"/>
          <p:cNvCxnSpPr>
            <a:stCxn id="11" idx="2"/>
          </p:cNvCxnSpPr>
          <p:nvPr/>
        </p:nvCxnSpPr>
        <p:spPr>
          <a:xfrm rot="16200000" flipH="1">
            <a:off x="3345505" y="3649929"/>
            <a:ext cx="308336" cy="26448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499674" y="4222508"/>
            <a:ext cx="1322429" cy="8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97328" y="5247188"/>
            <a:ext cx="1272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Suspect Activity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89280" y="3883853"/>
            <a:ext cx="866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Update</a:t>
            </a:r>
          </a:p>
        </p:txBody>
      </p:sp>
      <p:cxnSp>
        <p:nvCxnSpPr>
          <p:cNvPr id="54" name="Elbow Connector 53"/>
          <p:cNvCxnSpPr>
            <a:stCxn id="8" idx="2"/>
          </p:cNvCxnSpPr>
          <p:nvPr/>
        </p:nvCxnSpPr>
        <p:spPr>
          <a:xfrm rot="5400000">
            <a:off x="3628667" y="2557706"/>
            <a:ext cx="772359" cy="99712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0" idx="3"/>
          </p:cNvCxnSpPr>
          <p:nvPr/>
        </p:nvCxnSpPr>
        <p:spPr>
          <a:xfrm flipV="1">
            <a:off x="6000710" y="4222508"/>
            <a:ext cx="3415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14" idx="3"/>
          </p:cNvCxnSpPr>
          <p:nvPr/>
        </p:nvCxnSpPr>
        <p:spPr>
          <a:xfrm>
            <a:off x="8664823" y="2197088"/>
            <a:ext cx="1103308" cy="16359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13" idx="1"/>
          </p:cNvCxnSpPr>
          <p:nvPr/>
        </p:nvCxnSpPr>
        <p:spPr>
          <a:xfrm rot="10800000">
            <a:off x="4656203" y="2670087"/>
            <a:ext cx="4654728" cy="1690904"/>
          </a:xfrm>
          <a:prstGeom prst="curvedConnector3">
            <a:avLst>
              <a:gd name="adj1" fmla="val 263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777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AL technology background">
            <a:extLst>
              <a:ext uri="{FF2B5EF4-FFF2-40B4-BE49-F238E27FC236}">
                <a16:creationId xmlns:a16="http://schemas.microsoft.com/office/drawing/2014/main" id="{77B8C4D5-49CF-4A7F-A224-939E6EAFF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5" t="9079" r="6178" b="8536"/>
          <a:stretch/>
        </p:blipFill>
        <p:spPr bwMode="auto">
          <a:xfrm>
            <a:off x="714894" y="0"/>
            <a:ext cx="44971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369567E-6976-4DA8-82C5-06C7D550F8EE}"/>
              </a:ext>
            </a:extLst>
          </p:cNvPr>
          <p:cNvSpPr txBox="1">
            <a:spLocks/>
          </p:cNvSpPr>
          <p:nvPr/>
        </p:nvSpPr>
        <p:spPr>
          <a:xfrm>
            <a:off x="714893" y="4206240"/>
            <a:ext cx="4497186" cy="265176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3C5E8"/>
                </a:solidFill>
                <a:latin typeface="Avenir Next LT Pro Light" panose="020B0304020202020204" pitchFamily="34" charset="0"/>
              </a:rPr>
              <a:t>Technologies, Languages To be </a:t>
            </a:r>
            <a:r>
              <a:rPr lang="en-US" b="1" dirty="0">
                <a:solidFill>
                  <a:srgbClr val="FF0FFF"/>
                </a:solidFill>
                <a:latin typeface="Franklin Gothic Demi" panose="020B0703020102020204" pitchFamily="34" charset="0"/>
              </a:rPr>
              <a:t>USED</a:t>
            </a: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170B7-8EC0-4D9C-A307-9DB6E277A8F1}"/>
              </a:ext>
            </a:extLst>
          </p:cNvPr>
          <p:cNvSpPr txBox="1"/>
          <p:nvPr/>
        </p:nvSpPr>
        <p:spPr>
          <a:xfrm>
            <a:off x="6238754" y="2527069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8A305-01F9-4A6C-A867-1B78F35D9A71}"/>
              </a:ext>
            </a:extLst>
          </p:cNvPr>
          <p:cNvSpPr txBox="1"/>
          <p:nvPr/>
        </p:nvSpPr>
        <p:spPr>
          <a:xfrm>
            <a:off x="9227232" y="253539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Blockchain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F0535E-AEAC-4FD0-BB82-DB2495F4C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149" y="1213293"/>
            <a:ext cx="1245963" cy="1203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23096-C8A9-4930-B765-3313FBE5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52203">
            <a:off x="9110749" y="1213293"/>
            <a:ext cx="1245963" cy="1203244"/>
          </a:xfrm>
          <a:prstGeom prst="rect">
            <a:avLst/>
          </a:prstGeom>
        </p:spPr>
      </p:pic>
      <p:pic>
        <p:nvPicPr>
          <p:cNvPr id="11270" name="Picture 6" descr="Image result for machine learning icon png">
            <a:extLst>
              <a:ext uri="{FF2B5EF4-FFF2-40B4-BE49-F238E27FC236}">
                <a16:creationId xmlns:a16="http://schemas.microsoft.com/office/drawing/2014/main" id="{B5926654-962A-46C9-A4ED-B6F579B8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99" y="1557221"/>
            <a:ext cx="489261" cy="51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blockchain icon png">
            <a:extLst>
              <a:ext uri="{FF2B5EF4-FFF2-40B4-BE49-F238E27FC236}">
                <a16:creationId xmlns:a16="http://schemas.microsoft.com/office/drawing/2014/main" id="{0AAC7170-095F-46F1-99B9-7B5073D3C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859" y="1616066"/>
            <a:ext cx="456543" cy="45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3C2AB8-DDFB-48C6-990D-C8F3F270EC31}"/>
              </a:ext>
            </a:extLst>
          </p:cNvPr>
          <p:cNvSpPr txBox="1"/>
          <p:nvPr/>
        </p:nvSpPr>
        <p:spPr>
          <a:xfrm>
            <a:off x="5495185" y="582653"/>
            <a:ext cx="191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Technologies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C29113-E606-405A-B2F7-CCC40367ABF0}"/>
              </a:ext>
            </a:extLst>
          </p:cNvPr>
          <p:cNvSpPr txBox="1"/>
          <p:nvPr/>
        </p:nvSpPr>
        <p:spPr>
          <a:xfrm>
            <a:off x="5564457" y="3560733"/>
            <a:ext cx="191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Languages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729863-5049-4DBB-8E69-B2430F432613}"/>
              </a:ext>
            </a:extLst>
          </p:cNvPr>
          <p:cNvSpPr txBox="1"/>
          <p:nvPr/>
        </p:nvSpPr>
        <p:spPr>
          <a:xfrm>
            <a:off x="6404514" y="4315453"/>
            <a:ext cx="1911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Java Scripts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AAB00E-6D11-4EBD-9447-25EC2C123857}"/>
              </a:ext>
            </a:extLst>
          </p:cNvPr>
          <p:cNvGrpSpPr/>
          <p:nvPr/>
        </p:nvGrpSpPr>
        <p:grpSpPr>
          <a:xfrm>
            <a:off x="784407" y="69011"/>
            <a:ext cx="1294665" cy="307777"/>
            <a:chOff x="10894565" y="0"/>
            <a:chExt cx="1294665" cy="307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91A8AF-1856-4827-A56B-13418BF122D3}"/>
                </a:ext>
              </a:extLst>
            </p:cNvPr>
            <p:cNvSpPr/>
            <p:nvPr/>
          </p:nvSpPr>
          <p:spPr>
            <a:xfrm>
              <a:off x="11130094" y="0"/>
              <a:ext cx="1059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ARCSECURE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FA5B1E3-0A36-4D29-88B3-ED2E7E84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94565" y="42578"/>
              <a:ext cx="319411" cy="198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8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928DE8-A3AC-486C-ADF6-62B37FF5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64" y="328399"/>
            <a:ext cx="9973553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Plan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E588913-7C09-4E1C-9FCD-4BDFD0F45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7"/>
          <a:stretch/>
        </p:blipFill>
        <p:spPr bwMode="auto">
          <a:xfrm>
            <a:off x="9281978" y="0"/>
            <a:ext cx="2910022" cy="176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964" y="1761977"/>
            <a:ext cx="102601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Potential competitors include Azure, Bosch, Bitdefender Box</a:t>
            </a:r>
          </a:p>
          <a:p>
            <a:endParaRPr lang="en-US" b="1" dirty="0"/>
          </a:p>
          <a:p>
            <a:r>
              <a:rPr lang="en-US" b="1" dirty="0"/>
              <a:t>Expected Marketing Plan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provide a limited trial version.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provide a permanent purchase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restriction on the number of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fee upfront for the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monthly subscription fee.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termination fee for an in-between termination.</a:t>
            </a:r>
          </a:p>
        </p:txBody>
      </p:sp>
    </p:spTree>
    <p:extLst>
      <p:ext uri="{BB962C8B-B14F-4D97-AF65-F5344CB8AC3E}">
        <p14:creationId xmlns:p14="http://schemas.microsoft.com/office/powerpoint/2010/main" val="116161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928DE8-A3AC-486C-ADF6-62B37FF5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64" y="328399"/>
            <a:ext cx="9973553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Overall Budget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E588913-7C09-4E1C-9FCD-4BDFD0F45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7"/>
          <a:stretch/>
        </p:blipFill>
        <p:spPr bwMode="auto">
          <a:xfrm>
            <a:off x="9281978" y="0"/>
            <a:ext cx="2910022" cy="176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964" y="1761977"/>
            <a:ext cx="1026010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Raspberry Pi</a:t>
            </a:r>
            <a:r>
              <a:rPr lang="en-US" b="1" dirty="0"/>
              <a:t> </a:t>
            </a:r>
            <a:r>
              <a:rPr lang="en-US" dirty="0"/>
              <a:t>4 : 15000.00</a:t>
            </a:r>
          </a:p>
          <a:p>
            <a:r>
              <a:rPr lang="en-US" dirty="0"/>
              <a:t>Domain: 1500.00</a:t>
            </a:r>
          </a:p>
          <a:p>
            <a:r>
              <a:rPr lang="en-US" dirty="0"/>
              <a:t>Sample devices : 5000.00</a:t>
            </a:r>
          </a:p>
          <a:p>
            <a:r>
              <a:rPr lang="en-US" dirty="0"/>
              <a:t>Documentation : 1500.00</a:t>
            </a:r>
          </a:p>
          <a:p>
            <a:endParaRPr lang="en-US" dirty="0"/>
          </a:p>
          <a:p>
            <a:r>
              <a:rPr lang="en-US" sz="2800" dirty="0"/>
              <a:t>Total : 23000.00</a:t>
            </a:r>
          </a:p>
        </p:txBody>
      </p:sp>
    </p:spTree>
    <p:extLst>
      <p:ext uri="{BB962C8B-B14F-4D97-AF65-F5344CB8AC3E}">
        <p14:creationId xmlns:p14="http://schemas.microsoft.com/office/powerpoint/2010/main" val="246869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cybersecurity wallpaper">
            <a:extLst>
              <a:ext uri="{FF2B5EF4-FFF2-40B4-BE49-F238E27FC236}">
                <a16:creationId xmlns:a16="http://schemas.microsoft.com/office/drawing/2014/main" id="{19B660E8-2751-41A9-A8E3-56A43FD29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680B4E4-FA5F-44B5-9DD5-C380B3C61883}"/>
              </a:ext>
            </a:extLst>
          </p:cNvPr>
          <p:cNvSpPr/>
          <p:nvPr/>
        </p:nvSpPr>
        <p:spPr>
          <a:xfrm>
            <a:off x="4210594" y="2969622"/>
            <a:ext cx="3770811" cy="1053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21BC49-E0D9-45DB-A86F-1A9F33A7AEA0}"/>
              </a:ext>
            </a:extLst>
          </p:cNvPr>
          <p:cNvGrpSpPr/>
          <p:nvPr/>
        </p:nvGrpSpPr>
        <p:grpSpPr>
          <a:xfrm>
            <a:off x="5448666" y="6396334"/>
            <a:ext cx="1294665" cy="307777"/>
            <a:chOff x="10894565" y="0"/>
            <a:chExt cx="1294665" cy="30777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025E8A7-F486-43D8-849D-FE0A74A24A08}"/>
                </a:ext>
              </a:extLst>
            </p:cNvPr>
            <p:cNvSpPr/>
            <p:nvPr/>
          </p:nvSpPr>
          <p:spPr>
            <a:xfrm>
              <a:off x="11130094" y="0"/>
              <a:ext cx="1059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ARCSECURE</a:t>
              </a:r>
              <a:endParaRPr lang="en-US" sz="1400" dirty="0"/>
            </a:p>
          </p:txBody>
        </p:sp>
        <p:pic>
          <p:nvPicPr>
            <p:cNvPr id="44" name="Picture 4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3A3E1C5-2871-4BE2-9EE9-4DFBD0D22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4565" y="42578"/>
              <a:ext cx="319411" cy="198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25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20FCDA38-BAAD-4D01-B854-FBF5F193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64" y="328399"/>
            <a:ext cx="9973553" cy="432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Our Target Audience</a:t>
            </a:r>
          </a:p>
        </p:txBody>
      </p:sp>
      <p:grpSp>
        <p:nvGrpSpPr>
          <p:cNvPr id="40" name="Group 39" title="Fund Category (Grouped)">
            <a:extLst>
              <a:ext uri="{FF2B5EF4-FFF2-40B4-BE49-F238E27FC236}">
                <a16:creationId xmlns:a16="http://schemas.microsoft.com/office/drawing/2014/main" id="{03C06E72-EDD4-4589-B014-26FF814D35E2}"/>
              </a:ext>
            </a:extLst>
          </p:cNvPr>
          <p:cNvGrpSpPr/>
          <p:nvPr/>
        </p:nvGrpSpPr>
        <p:grpSpPr>
          <a:xfrm>
            <a:off x="1618370" y="1469805"/>
            <a:ext cx="2456706" cy="783542"/>
            <a:chOff x="635303" y="993330"/>
            <a:chExt cx="2456706" cy="783542"/>
          </a:xfrm>
        </p:grpSpPr>
        <p:sp>
          <p:nvSpPr>
            <p:cNvPr id="42" name="Text Placeholder 80">
              <a:extLst>
                <a:ext uri="{FF2B5EF4-FFF2-40B4-BE49-F238E27FC236}">
                  <a16:creationId xmlns:a16="http://schemas.microsoft.com/office/drawing/2014/main" id="{D2AECAFA-61CA-4F74-9CA2-E8956DE37F00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</a:rPr>
                <a:t>Small Office</a:t>
              </a:r>
            </a:p>
          </p:txBody>
        </p:sp>
        <p:pic>
          <p:nvPicPr>
            <p:cNvPr id="43" name="Graphic 42" descr="Placeholder Icon&#10;Network">
              <a:extLst>
                <a:ext uri="{FF2B5EF4-FFF2-40B4-BE49-F238E27FC236}">
                  <a16:creationId xmlns:a16="http://schemas.microsoft.com/office/drawing/2014/main" id="{8C9151EA-FB8B-4FBD-BFA4-A2F21893F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</p:grpSp>
      <p:grpSp>
        <p:nvGrpSpPr>
          <p:cNvPr id="44" name="Group 43" title="Fund Category (Grouped)">
            <a:extLst>
              <a:ext uri="{FF2B5EF4-FFF2-40B4-BE49-F238E27FC236}">
                <a16:creationId xmlns:a16="http://schemas.microsoft.com/office/drawing/2014/main" id="{E60D2379-1586-4F7B-8936-096BCBE3FBE4}"/>
              </a:ext>
            </a:extLst>
          </p:cNvPr>
          <p:cNvGrpSpPr/>
          <p:nvPr/>
        </p:nvGrpSpPr>
        <p:grpSpPr>
          <a:xfrm>
            <a:off x="1648240" y="4891753"/>
            <a:ext cx="2439313" cy="819318"/>
            <a:chOff x="635303" y="2759296"/>
            <a:chExt cx="2439313" cy="819318"/>
          </a:xfrm>
        </p:grpSpPr>
        <p:sp>
          <p:nvSpPr>
            <p:cNvPr id="46" name="Text Placeholder 80">
              <a:extLst>
                <a:ext uri="{FF2B5EF4-FFF2-40B4-BE49-F238E27FC236}">
                  <a16:creationId xmlns:a16="http://schemas.microsoft.com/office/drawing/2014/main" id="{C1A11960-3544-4248-8A4C-25317042408A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</a:rPr>
                <a:t>Small scale businesses</a:t>
              </a:r>
            </a:p>
          </p:txBody>
        </p:sp>
        <p:pic>
          <p:nvPicPr>
            <p:cNvPr id="47" name="Graphic 46" descr="Placeholder Icon&#10;Newspaper">
              <a:extLst>
                <a:ext uri="{FF2B5EF4-FFF2-40B4-BE49-F238E27FC236}">
                  <a16:creationId xmlns:a16="http://schemas.microsoft.com/office/drawing/2014/main" id="{35695F1E-4D47-4412-A58C-BDB5C43CB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</p:grpSp>
      <p:sp>
        <p:nvSpPr>
          <p:cNvPr id="50" name="Text Placeholder 80">
            <a:extLst>
              <a:ext uri="{FF2B5EF4-FFF2-40B4-BE49-F238E27FC236}">
                <a16:creationId xmlns:a16="http://schemas.microsoft.com/office/drawing/2014/main" id="{286C29E4-FFB4-4B1F-95A4-E3CAE7259467}"/>
              </a:ext>
            </a:extLst>
          </p:cNvPr>
          <p:cNvSpPr txBox="1">
            <a:spLocks/>
          </p:cNvSpPr>
          <p:nvPr/>
        </p:nvSpPr>
        <p:spPr>
          <a:xfrm>
            <a:off x="8182236" y="1925386"/>
            <a:ext cx="2391394" cy="272762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Home Office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551C1D-03A9-4A4E-ABD2-54FE8AFF2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56673" y="2252973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graphicFrame>
        <p:nvGraphicFramePr>
          <p:cNvPr id="53" name="Chart 52" title="Funding Chart">
            <a:extLst>
              <a:ext uri="{FF2B5EF4-FFF2-40B4-BE49-F238E27FC236}">
                <a16:creationId xmlns:a16="http://schemas.microsoft.com/office/drawing/2014/main" id="{E8CFAA7D-5FAC-465A-B0EC-095668DCB3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961186"/>
              </p:ext>
            </p:extLst>
          </p:nvPr>
        </p:nvGraphicFramePr>
        <p:xfrm>
          <a:off x="4708857" y="2244534"/>
          <a:ext cx="2774286" cy="2737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54" name="Group 53">
            <a:extLst>
              <a:ext uri="{FF2B5EF4-FFF2-40B4-BE49-F238E27FC236}">
                <a16:creationId xmlns:a16="http://schemas.microsoft.com/office/drawing/2014/main" id="{D5324BCA-C3D7-4C39-997F-70952B26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082870" y="1827903"/>
            <a:ext cx="959302" cy="369173"/>
            <a:chOff x="7082870" y="1827903"/>
            <a:chExt cx="959302" cy="369173"/>
          </a:xfrm>
        </p:grpSpPr>
        <p:grpSp>
          <p:nvGrpSpPr>
            <p:cNvPr id="55" name="Group 54" descr="Callout arrows&#10;">
              <a:extLst>
                <a:ext uri="{FF2B5EF4-FFF2-40B4-BE49-F238E27FC236}">
                  <a16:creationId xmlns:a16="http://schemas.microsoft.com/office/drawing/2014/main" id="{BB56F30A-0BDA-45F4-B4B5-412625B7DE38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DA5EB04-E036-46DA-9E51-B67E10344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E4769E6-0CB4-4693-B79B-A916529EEF81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DD68816-F573-4A7A-996F-6C47DA27C515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bg1"/>
              </a:solidFill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BF49EB4-C8CD-4CC6-828E-8D9A53064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7082870" y="5066749"/>
            <a:ext cx="959302" cy="369173"/>
            <a:chOff x="7082870" y="1827903"/>
            <a:chExt cx="959302" cy="369173"/>
          </a:xfrm>
        </p:grpSpPr>
        <p:grpSp>
          <p:nvGrpSpPr>
            <p:cNvPr id="60" name="Group 59" descr="Callout arrows&#10;">
              <a:extLst>
                <a:ext uri="{FF2B5EF4-FFF2-40B4-BE49-F238E27FC236}">
                  <a16:creationId xmlns:a16="http://schemas.microsoft.com/office/drawing/2014/main" id="{36085403-7C1C-4D63-AD9A-3C8DD889F468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565CCA9-558E-45C3-8FB4-DDA7591762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7DA68CE-BA2D-4C81-BDA2-518F1A442E02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D1201AB-D009-4A21-A0B4-87BB925B4D1E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bg1"/>
              </a:solidFill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D297F10-2916-4B3E-9F3D-45D6028F8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78480" y="1827903"/>
            <a:ext cx="959302" cy="369173"/>
            <a:chOff x="7082870" y="1827903"/>
            <a:chExt cx="959302" cy="369173"/>
          </a:xfrm>
        </p:grpSpPr>
        <p:grpSp>
          <p:nvGrpSpPr>
            <p:cNvPr id="65" name="Group 64" descr="Callout arrows&#10;">
              <a:extLst>
                <a:ext uri="{FF2B5EF4-FFF2-40B4-BE49-F238E27FC236}">
                  <a16:creationId xmlns:a16="http://schemas.microsoft.com/office/drawing/2014/main" id="{95F8957A-9CA2-44B6-BDCD-7BEAF5E987C4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3080183-AD57-48B6-A5C9-5F7A4F9F86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BEE4C9F-5002-4F7A-90DF-96E801A4E49D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460673A-9578-4BA1-A9AD-929AFE7DFD24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bg1"/>
              </a:solidFill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14668B4-8E85-494F-AB3F-CC6467B70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4178480" y="5066749"/>
            <a:ext cx="959302" cy="369173"/>
            <a:chOff x="7082870" y="1827903"/>
            <a:chExt cx="959302" cy="369173"/>
          </a:xfrm>
        </p:grpSpPr>
        <p:grpSp>
          <p:nvGrpSpPr>
            <p:cNvPr id="70" name="Group 69" descr="Callout arrows&#10;">
              <a:extLst>
                <a:ext uri="{FF2B5EF4-FFF2-40B4-BE49-F238E27FC236}">
                  <a16:creationId xmlns:a16="http://schemas.microsoft.com/office/drawing/2014/main" id="{38531CF8-EBE0-433E-BFC1-EB92B04909A5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2CB0087-9BC4-4118-8AC7-647F06A79F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B76CA3B-4C34-474C-9CDE-961EEB8D143D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DA8799B-69A9-4FFA-BC1A-7C835B3D9E11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bg1"/>
              </a:solidFill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endParaRPr>
            </a:p>
          </p:txBody>
        </p:sp>
      </p:grpSp>
      <p:sp>
        <p:nvSpPr>
          <p:cNvPr id="111" name="Text Placeholder 80">
            <a:extLst>
              <a:ext uri="{FF2B5EF4-FFF2-40B4-BE49-F238E27FC236}">
                <a16:creationId xmlns:a16="http://schemas.microsoft.com/office/drawing/2014/main" id="{6E3C78C3-A616-41F1-97CC-F1FF3A7DBE7E}"/>
              </a:ext>
            </a:extLst>
          </p:cNvPr>
          <p:cNvSpPr txBox="1">
            <a:spLocks/>
          </p:cNvSpPr>
          <p:nvPr/>
        </p:nvSpPr>
        <p:spPr>
          <a:xfrm>
            <a:off x="7082870" y="5483293"/>
            <a:ext cx="2391394" cy="272762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Smart Homes</a:t>
            </a:r>
          </a:p>
        </p:txBody>
      </p:sp>
      <p:pic>
        <p:nvPicPr>
          <p:cNvPr id="2054" name="Picture 6" descr="Image result for home icon png white">
            <a:extLst>
              <a:ext uri="{FF2B5EF4-FFF2-40B4-BE49-F238E27FC236}">
                <a16:creationId xmlns:a16="http://schemas.microsoft.com/office/drawing/2014/main" id="{D350290E-7292-4273-B7A9-43D176D5F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36" y="1527345"/>
            <a:ext cx="360363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mart home icon png white">
            <a:extLst>
              <a:ext uri="{FF2B5EF4-FFF2-40B4-BE49-F238E27FC236}">
                <a16:creationId xmlns:a16="http://schemas.microsoft.com/office/drawing/2014/main" id="{A91CA56A-5D83-4AFB-B80F-57847C34D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96" y="4982156"/>
            <a:ext cx="402119" cy="4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ECC66B-49D1-4025-A16F-1550D11A20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6539" y="3060608"/>
            <a:ext cx="1778922" cy="1105473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7989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2C25C1-9341-4682-98F3-344657D6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64" y="328399"/>
            <a:ext cx="9973553" cy="432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Research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7CF8A5-85A5-41F2-8C05-CAF9483DA749}"/>
              </a:ext>
            </a:extLst>
          </p:cNvPr>
          <p:cNvSpPr/>
          <p:nvPr/>
        </p:nvSpPr>
        <p:spPr>
          <a:xfrm>
            <a:off x="1796472" y="2705725"/>
            <a:ext cx="859905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alibri" panose="020F0502020204030204" pitchFamily="34" charset="0"/>
                <a:ea typeface="MS Mincho" panose="02020609040205080304" pitchFamily="49" charset="-128"/>
                <a:cs typeface="Latha" panose="020B0604020202020204" pitchFamily="34" charset="0"/>
              </a:rPr>
              <a:t>How to ensure the security of user in an IoT enabled environment ?</a:t>
            </a:r>
            <a:endParaRPr lang="en-US" sz="35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0FD645-24E3-4A25-8C13-A42137B96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655" y="6505331"/>
            <a:ext cx="1236345" cy="35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3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FEC09D-F5EF-2C4E-9540-C281F4764F01}"/>
              </a:ext>
            </a:extLst>
          </p:cNvPr>
          <p:cNvSpPr txBox="1"/>
          <p:nvPr/>
        </p:nvSpPr>
        <p:spPr>
          <a:xfrm>
            <a:off x="95002" y="83128"/>
            <a:ext cx="3567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K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Existing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BBE19-49F7-8049-A01D-206810820F59}"/>
              </a:ext>
            </a:extLst>
          </p:cNvPr>
          <p:cNvSpPr txBox="1"/>
          <p:nvPr/>
        </p:nvSpPr>
        <p:spPr>
          <a:xfrm>
            <a:off x="9136729" y="1125269"/>
            <a:ext cx="2184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K" sz="3200" b="1" i="0" u="none" strike="noStrike" kern="1200" cap="none" spc="0" normalizeH="0" baseline="0" noProof="0" dirty="0">
                <a:ln w="13462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ARCSECURE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F4E0F-EA26-334C-8E81-D792D1F97ADC}"/>
              </a:ext>
            </a:extLst>
          </p:cNvPr>
          <p:cNvSpPr txBox="1"/>
          <p:nvPr/>
        </p:nvSpPr>
        <p:spPr>
          <a:xfrm>
            <a:off x="4892830" y="1125269"/>
            <a:ext cx="2925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K" sz="32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Bitdefender Box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8BDD09-EC56-AA47-9E8A-D1F1F73C9A17}"/>
              </a:ext>
            </a:extLst>
          </p:cNvPr>
          <p:cNvCxnSpPr>
            <a:cxnSpLocks/>
          </p:cNvCxnSpPr>
          <p:nvPr/>
        </p:nvCxnSpPr>
        <p:spPr>
          <a:xfrm>
            <a:off x="8395855" y="1650669"/>
            <a:ext cx="0" cy="4186789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333CAD-A41A-9449-9919-E9EA02237A2A}"/>
              </a:ext>
            </a:extLst>
          </p:cNvPr>
          <p:cNvSpPr txBox="1"/>
          <p:nvPr/>
        </p:nvSpPr>
        <p:spPr>
          <a:xfrm>
            <a:off x="605641" y="1983179"/>
            <a:ext cx="23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Device management</a:t>
            </a:r>
            <a:endParaRPr kumimoji="0" lang="en-LK" sz="1800" b="0" i="0" u="none" strike="noStrike" kern="1200" cap="none" spc="0" normalizeH="0" baseline="0" noProof="0" dirty="0">
              <a:ln w="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0E3FD-C870-5A4C-936A-6BEEBFB43B02}"/>
              </a:ext>
            </a:extLst>
          </p:cNvPr>
          <p:cNvSpPr txBox="1"/>
          <p:nvPr/>
        </p:nvSpPr>
        <p:spPr>
          <a:xfrm>
            <a:off x="605642" y="2532877"/>
            <a:ext cx="30571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Vulnerability assessment of the devices in the network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LK" sz="1800" b="0" i="0" u="none" strike="noStrike" kern="1200" cap="none" spc="0" normalizeH="0" baseline="0" noProof="0" dirty="0">
              <a:ln w="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Exploit prevention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 w="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Brute force protection                                                     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 w="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Anomaly detection                                                           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 w="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Advanced parental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 w="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Network monitoring</a:t>
            </a:r>
            <a:br>
              <a:rPr kumimoji="0" lang="en-GB" sz="1800" b="0" i="0" u="none" strike="noStrike" kern="1200" cap="none" spc="0" normalizeH="0" baseline="0" noProof="0" dirty="0">
                <a:ln w="0"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GB" sz="1800" b="0" i="0" u="none" strike="noStrike" kern="1200" cap="none" spc="0" normalizeH="0" baseline="0" noProof="0" dirty="0">
              <a:ln w="0"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Tick">
            <a:extLst>
              <a:ext uri="{FF2B5EF4-FFF2-40B4-BE49-F238E27FC236}">
                <a16:creationId xmlns:a16="http://schemas.microsoft.com/office/drawing/2014/main" id="{4377D466-FF41-384A-9D5E-ED29BDBAB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8444" y="1892733"/>
            <a:ext cx="275112" cy="275112"/>
          </a:xfrm>
          <a:prstGeom prst="rect">
            <a:avLst/>
          </a:prstGeom>
        </p:spPr>
      </p:pic>
      <p:pic>
        <p:nvPicPr>
          <p:cNvPr id="25" name="Graphic 24" descr="Close">
            <a:extLst>
              <a:ext uri="{FF2B5EF4-FFF2-40B4-BE49-F238E27FC236}">
                <a16:creationId xmlns:a16="http://schemas.microsoft.com/office/drawing/2014/main" id="{C1F44E12-386F-C243-AF50-A7503219B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4372" y="3366858"/>
            <a:ext cx="275112" cy="275112"/>
          </a:xfrm>
          <a:prstGeom prst="rect">
            <a:avLst/>
          </a:prstGeom>
        </p:spPr>
      </p:pic>
      <p:pic>
        <p:nvPicPr>
          <p:cNvPr id="26" name="Graphic 25" descr="Close">
            <a:extLst>
              <a:ext uri="{FF2B5EF4-FFF2-40B4-BE49-F238E27FC236}">
                <a16:creationId xmlns:a16="http://schemas.microsoft.com/office/drawing/2014/main" id="{E06189FD-DE07-044E-A260-D35B000FA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2733" y="3924042"/>
            <a:ext cx="275112" cy="275112"/>
          </a:xfrm>
          <a:prstGeom prst="rect">
            <a:avLst/>
          </a:prstGeom>
        </p:spPr>
      </p:pic>
      <p:pic>
        <p:nvPicPr>
          <p:cNvPr id="27" name="Graphic 26" descr="Close">
            <a:extLst>
              <a:ext uri="{FF2B5EF4-FFF2-40B4-BE49-F238E27FC236}">
                <a16:creationId xmlns:a16="http://schemas.microsoft.com/office/drawing/2014/main" id="{5D017AA6-5A04-754A-B7B6-685C13FFF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4372" y="4488187"/>
            <a:ext cx="275112" cy="275112"/>
          </a:xfrm>
          <a:prstGeom prst="rect">
            <a:avLst/>
          </a:prstGeom>
        </p:spPr>
      </p:pic>
      <p:pic>
        <p:nvPicPr>
          <p:cNvPr id="28" name="Graphic 27" descr="Close">
            <a:extLst>
              <a:ext uri="{FF2B5EF4-FFF2-40B4-BE49-F238E27FC236}">
                <a16:creationId xmlns:a16="http://schemas.microsoft.com/office/drawing/2014/main" id="{87FF8A6B-2795-B245-BC84-93A0D7698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2733" y="4980667"/>
            <a:ext cx="275112" cy="275112"/>
          </a:xfrm>
          <a:prstGeom prst="rect">
            <a:avLst/>
          </a:prstGeom>
        </p:spPr>
      </p:pic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28A388F3-4473-4E40-AD00-609EF1C419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2733" y="5544812"/>
            <a:ext cx="275112" cy="275112"/>
          </a:xfrm>
          <a:prstGeom prst="rect">
            <a:avLst/>
          </a:prstGeom>
        </p:spPr>
      </p:pic>
      <p:pic>
        <p:nvPicPr>
          <p:cNvPr id="31" name="Graphic 30" descr="Tick">
            <a:extLst>
              <a:ext uri="{FF2B5EF4-FFF2-40B4-BE49-F238E27FC236}">
                <a16:creationId xmlns:a16="http://schemas.microsoft.com/office/drawing/2014/main" id="{64CC82B4-98A3-FB4D-9F49-755273D4F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2733" y="2630910"/>
            <a:ext cx="275112" cy="275112"/>
          </a:xfrm>
          <a:prstGeom prst="rect">
            <a:avLst/>
          </a:prstGeom>
        </p:spPr>
      </p:pic>
      <p:pic>
        <p:nvPicPr>
          <p:cNvPr id="32" name="Graphic 31" descr="Tick">
            <a:extLst>
              <a:ext uri="{FF2B5EF4-FFF2-40B4-BE49-F238E27FC236}">
                <a16:creationId xmlns:a16="http://schemas.microsoft.com/office/drawing/2014/main" id="{DE4D0681-F46E-2443-ADBF-824BF43D7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7281" y="1892733"/>
            <a:ext cx="275112" cy="275112"/>
          </a:xfrm>
          <a:prstGeom prst="rect">
            <a:avLst/>
          </a:prstGeom>
        </p:spPr>
      </p:pic>
      <p:pic>
        <p:nvPicPr>
          <p:cNvPr id="33" name="Graphic 32" descr="Tick">
            <a:extLst>
              <a:ext uri="{FF2B5EF4-FFF2-40B4-BE49-F238E27FC236}">
                <a16:creationId xmlns:a16="http://schemas.microsoft.com/office/drawing/2014/main" id="{0F90182A-F931-794F-87F0-B39563E20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7281" y="2493354"/>
            <a:ext cx="275112" cy="275112"/>
          </a:xfrm>
          <a:prstGeom prst="rect">
            <a:avLst/>
          </a:prstGeom>
        </p:spPr>
      </p:pic>
      <p:pic>
        <p:nvPicPr>
          <p:cNvPr id="34" name="Graphic 33" descr="Tick">
            <a:extLst>
              <a:ext uri="{FF2B5EF4-FFF2-40B4-BE49-F238E27FC236}">
                <a16:creationId xmlns:a16="http://schemas.microsoft.com/office/drawing/2014/main" id="{73C12FE7-25E7-E245-B769-D2A4948E9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1639" y="3155003"/>
            <a:ext cx="275112" cy="275112"/>
          </a:xfrm>
          <a:prstGeom prst="rect">
            <a:avLst/>
          </a:prstGeom>
        </p:spPr>
      </p:pic>
      <p:pic>
        <p:nvPicPr>
          <p:cNvPr id="35" name="Graphic 34" descr="Tick">
            <a:extLst>
              <a:ext uri="{FF2B5EF4-FFF2-40B4-BE49-F238E27FC236}">
                <a16:creationId xmlns:a16="http://schemas.microsoft.com/office/drawing/2014/main" id="{1DD5121C-3120-994C-8B9D-7B97D055D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0477" y="3755624"/>
            <a:ext cx="275112" cy="275112"/>
          </a:xfrm>
          <a:prstGeom prst="rect">
            <a:avLst/>
          </a:prstGeom>
        </p:spPr>
      </p:pic>
      <p:pic>
        <p:nvPicPr>
          <p:cNvPr id="36" name="Graphic 35" descr="Tick">
            <a:extLst>
              <a:ext uri="{FF2B5EF4-FFF2-40B4-BE49-F238E27FC236}">
                <a16:creationId xmlns:a16="http://schemas.microsoft.com/office/drawing/2014/main" id="{D6965F82-8977-E54C-9FEA-B9A5D4BC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0477" y="4356245"/>
            <a:ext cx="275112" cy="275112"/>
          </a:xfrm>
          <a:prstGeom prst="rect">
            <a:avLst/>
          </a:prstGeom>
        </p:spPr>
      </p:pic>
      <p:pic>
        <p:nvPicPr>
          <p:cNvPr id="37" name="Graphic 36" descr="Tick">
            <a:extLst>
              <a:ext uri="{FF2B5EF4-FFF2-40B4-BE49-F238E27FC236}">
                <a16:creationId xmlns:a16="http://schemas.microsoft.com/office/drawing/2014/main" id="{F2D3CAB8-93A3-E14C-8443-93B52BF97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0477" y="4880338"/>
            <a:ext cx="275112" cy="275112"/>
          </a:xfrm>
          <a:prstGeom prst="rect">
            <a:avLst/>
          </a:prstGeom>
        </p:spPr>
      </p:pic>
      <p:pic>
        <p:nvPicPr>
          <p:cNvPr id="38" name="Graphic 37" descr="Tick">
            <a:extLst>
              <a:ext uri="{FF2B5EF4-FFF2-40B4-BE49-F238E27FC236}">
                <a16:creationId xmlns:a16="http://schemas.microsoft.com/office/drawing/2014/main" id="{605D5D1C-1E5B-2C4F-8CEC-E4C1EC689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0477" y="5539816"/>
            <a:ext cx="275112" cy="275112"/>
          </a:xfrm>
          <a:prstGeom prst="rect">
            <a:avLst/>
          </a:prstGeom>
        </p:spPr>
      </p:pic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0E29ED-088B-4FE1-BB7E-20FABC4782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5458" y="1201783"/>
            <a:ext cx="598017" cy="3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D7C4373C-623D-473C-B3EF-8DDF81468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0DD0D3-6DB9-4F50-BCE3-84127CD5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205" y="2642089"/>
            <a:ext cx="3313164" cy="15738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Main Objective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8ECD50F-A24A-401D-A048-8CC28F1548D0}"/>
              </a:ext>
            </a:extLst>
          </p:cNvPr>
          <p:cNvSpPr/>
          <p:nvPr/>
        </p:nvSpPr>
        <p:spPr>
          <a:xfrm>
            <a:off x="4982851" y="2736980"/>
            <a:ext cx="5744685" cy="1478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3500" dirty="0">
                <a:solidFill>
                  <a:srgbClr val="FFFFFF"/>
                </a:solidFill>
              </a:rPr>
              <a:t>Ensure the security of user in an IoT enabled environment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BB4C28-79E5-4585-8645-AE3DBC7CC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655" y="6505331"/>
            <a:ext cx="1236345" cy="35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5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396648D-8BC4-46DC-A7FC-FBD61652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64" y="328399"/>
            <a:ext cx="9973553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Timeline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9A63B4-3061-41E0-B849-919CE842BE10}"/>
              </a:ext>
            </a:extLst>
          </p:cNvPr>
          <p:cNvSpPr/>
          <p:nvPr/>
        </p:nvSpPr>
        <p:spPr>
          <a:xfrm>
            <a:off x="1250781" y="2790951"/>
            <a:ext cx="9552308" cy="52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4A6382-F2E5-40E2-8F0D-BDE87EA20B2D}"/>
              </a:ext>
            </a:extLst>
          </p:cNvPr>
          <p:cNvSpPr/>
          <p:nvPr/>
        </p:nvSpPr>
        <p:spPr>
          <a:xfrm>
            <a:off x="1337044" y="2868592"/>
            <a:ext cx="724621" cy="3700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00963D-E694-449F-82C3-41746368E0C2}"/>
              </a:ext>
            </a:extLst>
          </p:cNvPr>
          <p:cNvSpPr/>
          <p:nvPr/>
        </p:nvSpPr>
        <p:spPr>
          <a:xfrm>
            <a:off x="2122052" y="2868592"/>
            <a:ext cx="724621" cy="370000"/>
          </a:xfrm>
          <a:prstGeom prst="rect">
            <a:avLst/>
          </a:prstGeom>
          <a:solidFill>
            <a:srgbClr val="FBEE07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A6734D-81AB-4078-809A-F9A5A5EB44D8}"/>
              </a:ext>
            </a:extLst>
          </p:cNvPr>
          <p:cNvSpPr/>
          <p:nvPr/>
        </p:nvSpPr>
        <p:spPr>
          <a:xfrm>
            <a:off x="2907060" y="2868592"/>
            <a:ext cx="724621" cy="370000"/>
          </a:xfrm>
          <a:prstGeom prst="rect">
            <a:avLst/>
          </a:prstGeom>
          <a:solidFill>
            <a:srgbClr val="D7F80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E195D6-5204-404D-B7D2-6EDE2DE48E9C}"/>
              </a:ext>
            </a:extLst>
          </p:cNvPr>
          <p:cNvSpPr/>
          <p:nvPr/>
        </p:nvSpPr>
        <p:spPr>
          <a:xfrm>
            <a:off x="3692053" y="2868592"/>
            <a:ext cx="724621" cy="370000"/>
          </a:xfrm>
          <a:prstGeom prst="rect">
            <a:avLst/>
          </a:prstGeom>
          <a:solidFill>
            <a:srgbClr val="A9F41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C92B42-5C86-4E2F-BA7B-D06811FC673D}"/>
              </a:ext>
            </a:extLst>
          </p:cNvPr>
          <p:cNvSpPr/>
          <p:nvPr/>
        </p:nvSpPr>
        <p:spPr>
          <a:xfrm>
            <a:off x="4477046" y="2868592"/>
            <a:ext cx="724621" cy="370000"/>
          </a:xfrm>
          <a:prstGeom prst="rect">
            <a:avLst/>
          </a:prstGeom>
          <a:solidFill>
            <a:srgbClr val="80F11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D8D132-3BEE-415F-82E3-10B6EA66EAE4}"/>
              </a:ext>
            </a:extLst>
          </p:cNvPr>
          <p:cNvSpPr/>
          <p:nvPr/>
        </p:nvSpPr>
        <p:spPr>
          <a:xfrm>
            <a:off x="5262054" y="2868592"/>
            <a:ext cx="724621" cy="370000"/>
          </a:xfrm>
          <a:prstGeom prst="rect">
            <a:avLst/>
          </a:prstGeom>
          <a:solidFill>
            <a:srgbClr val="5BEE2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8FE8F5-E893-4C74-B6D4-A15E61285D22}"/>
              </a:ext>
            </a:extLst>
          </p:cNvPr>
          <p:cNvSpPr/>
          <p:nvPr/>
        </p:nvSpPr>
        <p:spPr>
          <a:xfrm>
            <a:off x="6047062" y="2868592"/>
            <a:ext cx="724621" cy="370000"/>
          </a:xfrm>
          <a:prstGeom prst="rect">
            <a:avLst/>
          </a:prstGeom>
          <a:solidFill>
            <a:srgbClr val="30E84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C3F0EB-2592-48F4-A5B7-6AE0C8A6171D}"/>
              </a:ext>
            </a:extLst>
          </p:cNvPr>
          <p:cNvSpPr/>
          <p:nvPr/>
        </p:nvSpPr>
        <p:spPr>
          <a:xfrm>
            <a:off x="6832055" y="2868592"/>
            <a:ext cx="724621" cy="370000"/>
          </a:xfrm>
          <a:prstGeom prst="rect">
            <a:avLst/>
          </a:prstGeom>
          <a:solidFill>
            <a:srgbClr val="3DE29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5A5852-5DE2-48C3-8C96-E34B08B63438}"/>
              </a:ext>
            </a:extLst>
          </p:cNvPr>
          <p:cNvSpPr/>
          <p:nvPr/>
        </p:nvSpPr>
        <p:spPr>
          <a:xfrm>
            <a:off x="7608408" y="2868592"/>
            <a:ext cx="724621" cy="370000"/>
          </a:xfrm>
          <a:prstGeom prst="rect">
            <a:avLst/>
          </a:prstGeom>
          <a:solidFill>
            <a:srgbClr val="49DCC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70BFC8-51BC-4C23-9F99-EBED8E5D4075}"/>
              </a:ext>
            </a:extLst>
          </p:cNvPr>
          <p:cNvSpPr/>
          <p:nvPr/>
        </p:nvSpPr>
        <p:spPr>
          <a:xfrm>
            <a:off x="8393416" y="2868592"/>
            <a:ext cx="724621" cy="370000"/>
          </a:xfrm>
          <a:prstGeom prst="rect">
            <a:avLst/>
          </a:prstGeom>
          <a:solidFill>
            <a:srgbClr val="4FCE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D47EDB-7396-43BB-944F-79B6CAAEB304}"/>
              </a:ext>
            </a:extLst>
          </p:cNvPr>
          <p:cNvSpPr/>
          <p:nvPr/>
        </p:nvSpPr>
        <p:spPr>
          <a:xfrm>
            <a:off x="9178424" y="2868592"/>
            <a:ext cx="724621" cy="370000"/>
          </a:xfrm>
          <a:prstGeom prst="rect">
            <a:avLst/>
          </a:prstGeom>
          <a:solidFill>
            <a:srgbClr val="55B3D7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356535-7614-49FB-9519-643A8A113502}"/>
              </a:ext>
            </a:extLst>
          </p:cNvPr>
          <p:cNvSpPr/>
          <p:nvPr/>
        </p:nvSpPr>
        <p:spPr>
          <a:xfrm>
            <a:off x="9963417" y="2868592"/>
            <a:ext cx="724621" cy="370000"/>
          </a:xfrm>
          <a:prstGeom prst="rect">
            <a:avLst/>
          </a:prstGeom>
          <a:solidFill>
            <a:srgbClr val="5B9BD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21E9F08-544C-4168-9575-76C691A6B864}"/>
              </a:ext>
            </a:extLst>
          </p:cNvPr>
          <p:cNvSpPr/>
          <p:nvPr/>
        </p:nvSpPr>
        <p:spPr>
          <a:xfrm>
            <a:off x="603801" y="4059035"/>
            <a:ext cx="1688113" cy="981199"/>
          </a:xfrm>
          <a:prstGeom prst="roundRect">
            <a:avLst>
              <a:gd name="adj" fmla="val 77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 01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-Proposal Presentation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-Submit report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-Kickoff initial work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F78BA96-4460-44EF-B201-F769341B5F72}"/>
              </a:ext>
            </a:extLst>
          </p:cNvPr>
          <p:cNvCxnSpPr>
            <a:cxnSpLocks/>
            <a:endCxn id="31" idx="0"/>
          </p:cNvCxnSpPr>
          <p:nvPr/>
        </p:nvCxnSpPr>
        <p:spPr>
          <a:xfrm rot="5400000">
            <a:off x="1383359" y="3380728"/>
            <a:ext cx="742807" cy="6138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1DE5DEB-4FD7-4188-87C3-47943378E3DD}"/>
              </a:ext>
            </a:extLst>
          </p:cNvPr>
          <p:cNvSpPr/>
          <p:nvPr/>
        </p:nvSpPr>
        <p:spPr>
          <a:xfrm>
            <a:off x="3936250" y="4059034"/>
            <a:ext cx="1688113" cy="981199"/>
          </a:xfrm>
          <a:prstGeom prst="roundRect">
            <a:avLst>
              <a:gd name="adj" fmla="val 77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 02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-Progress presentation 1 and report submission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-50% Completion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948AB1D-02C9-4200-896E-17F23F25AF21}"/>
              </a:ext>
            </a:extLst>
          </p:cNvPr>
          <p:cNvCxnSpPr>
            <a:cxnSpLocks/>
          </p:cNvCxnSpPr>
          <p:nvPr/>
        </p:nvCxnSpPr>
        <p:spPr>
          <a:xfrm rot="5400000">
            <a:off x="4952360" y="3374766"/>
            <a:ext cx="730546" cy="613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06656B2-68AC-4781-B615-0D371B45C127}"/>
              </a:ext>
            </a:extLst>
          </p:cNvPr>
          <p:cNvSpPr/>
          <p:nvPr/>
        </p:nvSpPr>
        <p:spPr>
          <a:xfrm>
            <a:off x="8510013" y="4046768"/>
            <a:ext cx="1688113" cy="981199"/>
          </a:xfrm>
          <a:prstGeom prst="roundRect">
            <a:avLst>
              <a:gd name="adj" fmla="val 77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 03 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-Final Evaluation and report submission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-100% Completion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70B8FC5-36B5-46AF-B9BB-9FC6C8CAF0E0}"/>
              </a:ext>
            </a:extLst>
          </p:cNvPr>
          <p:cNvCxnSpPr>
            <a:cxnSpLocks/>
          </p:cNvCxnSpPr>
          <p:nvPr/>
        </p:nvCxnSpPr>
        <p:spPr>
          <a:xfrm rot="5400000">
            <a:off x="9157713" y="3364464"/>
            <a:ext cx="675494" cy="6340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6C9B989-49F0-435A-B1AB-3694C65B546E}"/>
              </a:ext>
            </a:extLst>
          </p:cNvPr>
          <p:cNvSpPr/>
          <p:nvPr/>
        </p:nvSpPr>
        <p:spPr>
          <a:xfrm>
            <a:off x="6764352" y="1791280"/>
            <a:ext cx="1447948" cy="673255"/>
          </a:xfrm>
          <a:prstGeom prst="roundRect">
            <a:avLst>
              <a:gd name="adj" fmla="val 775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 02.2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-Website launch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-75% Completion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915A138-B0EF-49A7-9104-08C05D96B71B}"/>
              </a:ext>
            </a:extLst>
          </p:cNvPr>
          <p:cNvSpPr/>
          <p:nvPr/>
        </p:nvSpPr>
        <p:spPr>
          <a:xfrm>
            <a:off x="8498209" y="1683494"/>
            <a:ext cx="1447948" cy="750189"/>
          </a:xfrm>
          <a:prstGeom prst="roundRect">
            <a:avLst>
              <a:gd name="adj" fmla="val 775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 02.3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-Launch Beta version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-Bug fixes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5BC7999-F6B6-48C7-96D1-08B01EEB2F91}"/>
              </a:ext>
            </a:extLst>
          </p:cNvPr>
          <p:cNvSpPr/>
          <p:nvPr/>
        </p:nvSpPr>
        <p:spPr>
          <a:xfrm>
            <a:off x="3029099" y="1906572"/>
            <a:ext cx="1447948" cy="525275"/>
          </a:xfrm>
          <a:prstGeom prst="roundRect">
            <a:avLst>
              <a:gd name="adj" fmla="val 775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 01.1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-30% Completion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F8817C-A652-4CFA-BF71-2D65336A8903}"/>
              </a:ext>
            </a:extLst>
          </p:cNvPr>
          <p:cNvCxnSpPr>
            <a:cxnSpLocks/>
          </p:cNvCxnSpPr>
          <p:nvPr/>
        </p:nvCxnSpPr>
        <p:spPr>
          <a:xfrm flipV="1">
            <a:off x="3796835" y="2431847"/>
            <a:ext cx="0" cy="35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120FA3-A731-4303-8404-A2BE744DC7F6}"/>
              </a:ext>
            </a:extLst>
          </p:cNvPr>
          <p:cNvCxnSpPr>
            <a:cxnSpLocks/>
          </p:cNvCxnSpPr>
          <p:nvPr/>
        </p:nvCxnSpPr>
        <p:spPr>
          <a:xfrm flipV="1">
            <a:off x="7391175" y="2431847"/>
            <a:ext cx="0" cy="35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4B484C9-B649-4F9E-90E0-844D764F4AC6}"/>
              </a:ext>
            </a:extLst>
          </p:cNvPr>
          <p:cNvCxnSpPr>
            <a:cxnSpLocks/>
          </p:cNvCxnSpPr>
          <p:nvPr/>
        </p:nvCxnSpPr>
        <p:spPr>
          <a:xfrm flipV="1">
            <a:off x="9148054" y="2458333"/>
            <a:ext cx="0" cy="15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840A36-0367-40A8-8480-17973CC92BDF}"/>
              </a:ext>
            </a:extLst>
          </p:cNvPr>
          <p:cNvCxnSpPr/>
          <p:nvPr/>
        </p:nvCxnSpPr>
        <p:spPr>
          <a:xfrm flipH="1">
            <a:off x="8212300" y="2609797"/>
            <a:ext cx="9357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8665CD-CCCB-44D9-A12B-7801952DF67D}"/>
              </a:ext>
            </a:extLst>
          </p:cNvPr>
          <p:cNvCxnSpPr>
            <a:cxnSpLocks/>
          </p:cNvCxnSpPr>
          <p:nvPr/>
        </p:nvCxnSpPr>
        <p:spPr>
          <a:xfrm flipV="1">
            <a:off x="8212300" y="2609797"/>
            <a:ext cx="0" cy="15363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1" name="Graphic 70" descr="Flag">
            <a:extLst>
              <a:ext uri="{FF2B5EF4-FFF2-40B4-BE49-F238E27FC236}">
                <a16:creationId xmlns:a16="http://schemas.microsoft.com/office/drawing/2014/main" id="{49F589BE-28D0-4A59-AF80-2017FA0C2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5623" y="4099541"/>
            <a:ext cx="194093" cy="194093"/>
          </a:xfrm>
          <a:prstGeom prst="rect">
            <a:avLst/>
          </a:prstGeom>
        </p:spPr>
      </p:pic>
      <p:pic>
        <p:nvPicPr>
          <p:cNvPr id="72" name="Graphic 71" descr="Flag">
            <a:extLst>
              <a:ext uri="{FF2B5EF4-FFF2-40B4-BE49-F238E27FC236}">
                <a16:creationId xmlns:a16="http://schemas.microsoft.com/office/drawing/2014/main" id="{4326BD1D-B305-4536-8A88-45705BA52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9921" y="4099540"/>
            <a:ext cx="194093" cy="194093"/>
          </a:xfrm>
          <a:prstGeom prst="rect">
            <a:avLst/>
          </a:prstGeom>
        </p:spPr>
      </p:pic>
      <p:pic>
        <p:nvPicPr>
          <p:cNvPr id="74" name="Graphic 73" descr="Star">
            <a:extLst>
              <a:ext uri="{FF2B5EF4-FFF2-40B4-BE49-F238E27FC236}">
                <a16:creationId xmlns:a16="http://schemas.microsoft.com/office/drawing/2014/main" id="{156BA3BD-DC08-40CB-AA6D-DDB73D1D6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157" y="4059034"/>
            <a:ext cx="194094" cy="194094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47767E0-2793-4160-A08A-D05071D33D48}"/>
              </a:ext>
            </a:extLst>
          </p:cNvPr>
          <p:cNvSpPr/>
          <p:nvPr/>
        </p:nvSpPr>
        <p:spPr>
          <a:xfrm>
            <a:off x="10140251" y="1881140"/>
            <a:ext cx="1447948" cy="534062"/>
          </a:xfrm>
          <a:prstGeom prst="roundRect">
            <a:avLst>
              <a:gd name="adj" fmla="val 775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 02.4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-Launch Final version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79E6ED-39D8-4E8D-B816-8D27E2709082}"/>
              </a:ext>
            </a:extLst>
          </p:cNvPr>
          <p:cNvCxnSpPr>
            <a:cxnSpLocks/>
          </p:cNvCxnSpPr>
          <p:nvPr/>
        </p:nvCxnSpPr>
        <p:spPr>
          <a:xfrm flipV="1">
            <a:off x="10861143" y="2431847"/>
            <a:ext cx="0" cy="15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CDCBD2-3B1A-4048-9DA2-83AB4865BC97}"/>
              </a:ext>
            </a:extLst>
          </p:cNvPr>
          <p:cNvCxnSpPr>
            <a:cxnSpLocks/>
          </p:cNvCxnSpPr>
          <p:nvPr/>
        </p:nvCxnSpPr>
        <p:spPr>
          <a:xfrm flipH="1">
            <a:off x="9540734" y="2583311"/>
            <a:ext cx="132394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55D6644-FC49-4884-8A49-F5BCC33D5A66}"/>
              </a:ext>
            </a:extLst>
          </p:cNvPr>
          <p:cNvCxnSpPr>
            <a:cxnSpLocks/>
          </p:cNvCxnSpPr>
          <p:nvPr/>
        </p:nvCxnSpPr>
        <p:spPr>
          <a:xfrm flipV="1">
            <a:off x="9524927" y="2583311"/>
            <a:ext cx="0" cy="15363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128" name="Picture 8" descr="Related image">
            <a:extLst>
              <a:ext uri="{FF2B5EF4-FFF2-40B4-BE49-F238E27FC236}">
                <a16:creationId xmlns:a16="http://schemas.microsoft.com/office/drawing/2014/main" id="{B8CD0D50-092B-44A5-8E3F-4366B6B6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5757"/>
              </a:clrFrom>
              <a:clrTo>
                <a:srgbClr val="FF575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9" t="14213" r="32946" b="20194"/>
          <a:stretch/>
        </p:blipFill>
        <p:spPr bwMode="auto">
          <a:xfrm>
            <a:off x="11297140" y="199001"/>
            <a:ext cx="711622" cy="6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Related image">
            <a:extLst>
              <a:ext uri="{FF2B5EF4-FFF2-40B4-BE49-F238E27FC236}">
                <a16:creationId xmlns:a16="http://schemas.microsoft.com/office/drawing/2014/main" id="{2B326F8F-8EDC-4C53-8CE8-EEEEBC9C4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5757"/>
              </a:clrFrom>
              <a:clrTo>
                <a:srgbClr val="FF5757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8" t="-1077" r="-1425" b="20193"/>
          <a:stretch/>
        </p:blipFill>
        <p:spPr bwMode="auto">
          <a:xfrm rot="10341731">
            <a:off x="-34868" y="5486553"/>
            <a:ext cx="688949" cy="138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C98A8CF9-6C64-4294-B435-E281F72AD864}"/>
              </a:ext>
            </a:extLst>
          </p:cNvPr>
          <p:cNvCxnSpPr>
            <a:cxnSpLocks/>
            <a:endCxn id="95" idx="0"/>
          </p:cNvCxnSpPr>
          <p:nvPr/>
        </p:nvCxnSpPr>
        <p:spPr>
          <a:xfrm rot="5400000">
            <a:off x="6687771" y="3512887"/>
            <a:ext cx="702173" cy="3088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53BC40F-2688-4F98-8A2D-5E116793AF78}"/>
              </a:ext>
            </a:extLst>
          </p:cNvPr>
          <p:cNvSpPr/>
          <p:nvPr/>
        </p:nvSpPr>
        <p:spPr>
          <a:xfrm>
            <a:off x="6160460" y="4018397"/>
            <a:ext cx="1447948" cy="640567"/>
          </a:xfrm>
          <a:prstGeom prst="roundRect">
            <a:avLst>
              <a:gd name="adj" fmla="val 775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 02.1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-Dataset generation</a:t>
            </a: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-Training stage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47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66F095-575D-41F1-8E02-820195A0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64" y="328399"/>
            <a:ext cx="9973553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Work Breakdown structure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993BDB3-CFFF-44D1-90C5-28E5EE1BB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221892"/>
              </p:ext>
            </p:extLst>
          </p:nvPr>
        </p:nvGraphicFramePr>
        <p:xfrm>
          <a:off x="93224" y="928067"/>
          <a:ext cx="12005552" cy="5481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98FDD92-A267-4CA2-B5A1-13B0F4493511}"/>
              </a:ext>
            </a:extLst>
          </p:cNvPr>
          <p:cNvGrpSpPr/>
          <p:nvPr/>
        </p:nvGrpSpPr>
        <p:grpSpPr>
          <a:xfrm>
            <a:off x="5696041" y="1627845"/>
            <a:ext cx="1294665" cy="307777"/>
            <a:chOff x="10894565" y="0"/>
            <a:chExt cx="1294665" cy="3077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6499FB-11DB-4A8F-9818-CF6F014811B2}"/>
                </a:ext>
              </a:extLst>
            </p:cNvPr>
            <p:cNvSpPr/>
            <p:nvPr/>
          </p:nvSpPr>
          <p:spPr>
            <a:xfrm>
              <a:off x="11130094" y="0"/>
              <a:ext cx="10591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ARCSECURE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06B0AD2-3CBC-4846-8737-EC86810E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94565" y="42578"/>
              <a:ext cx="319411" cy="198491"/>
            </a:xfrm>
            <a:prstGeom prst="rect">
              <a:avLst/>
            </a:prstGeom>
          </p:spPr>
        </p:pic>
      </p:grp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5F5DDE04-F1A7-4331-82A9-1527C58E3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406" y="161186"/>
            <a:ext cx="3191370" cy="119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40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71D211B2-7986-4B8C-B3FE-D316CE8EA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0D96B5-CF77-415E-9B2A-81388829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Research Problem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58F249D-CC7F-4B1F-B2E4-DAA2E4DEC1CE}"/>
              </a:ext>
            </a:extLst>
          </p:cNvPr>
          <p:cNvSpPr/>
          <p:nvPr/>
        </p:nvSpPr>
        <p:spPr>
          <a:xfrm>
            <a:off x="5004345" y="2603178"/>
            <a:ext cx="6372895" cy="260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2800" b="1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How to mitigate system vulnerabilities by optimizing the utilization of system resources while preserving system stability?</a:t>
            </a:r>
            <a:br>
              <a:rPr lang="en-US" sz="2000" b="1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</a:br>
            <a:endParaRPr lang="en-US" sz="2000" b="1" dirty="0">
              <a:solidFill>
                <a:srgbClr val="FFFFFF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EAF5AF-9032-4761-992F-B28FD9082F57}"/>
              </a:ext>
            </a:extLst>
          </p:cNvPr>
          <p:cNvSpPr txBox="1">
            <a:spLocks/>
          </p:cNvSpPr>
          <p:nvPr/>
        </p:nvSpPr>
        <p:spPr>
          <a:xfrm>
            <a:off x="291964" y="328399"/>
            <a:ext cx="9973553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Member 3 – H.N </a:t>
            </a:r>
            <a:r>
              <a:rPr lang="en-US" dirty="0" err="1"/>
              <a:t>Jayawardhane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65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1081</Words>
  <Application>Microsoft Macintosh PowerPoint</Application>
  <PresentationFormat>Widescreen</PresentationFormat>
  <Paragraphs>322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Avenir Next LT Pro Light</vt:lpstr>
      <vt:lpstr>Calibri</vt:lpstr>
      <vt:lpstr>Calibri Light</vt:lpstr>
      <vt:lpstr>Franklin Gothic Demi</vt:lpstr>
      <vt:lpstr>Office Theme</vt:lpstr>
      <vt:lpstr>PowerPoint Presentation</vt:lpstr>
      <vt:lpstr>PowerPoint Presentation</vt:lpstr>
      <vt:lpstr>Our Target Audience</vt:lpstr>
      <vt:lpstr>Research Problem</vt:lpstr>
      <vt:lpstr>PowerPoint Presentation</vt:lpstr>
      <vt:lpstr>Main Objective</vt:lpstr>
      <vt:lpstr>Project Timeline</vt:lpstr>
      <vt:lpstr>Work Breakdown structure</vt:lpstr>
      <vt:lpstr>Research Problem</vt:lpstr>
      <vt:lpstr>PowerPoint Presentation</vt:lpstr>
      <vt:lpstr>PowerPoint Presentation</vt:lpstr>
      <vt:lpstr>Research Problem</vt:lpstr>
      <vt:lpstr>PowerPoint Presentation</vt:lpstr>
      <vt:lpstr>PowerPoint Presentation</vt:lpstr>
      <vt:lpstr>Research Problem</vt:lpstr>
      <vt:lpstr>PowerPoint Presentation</vt:lpstr>
      <vt:lpstr>Methodology</vt:lpstr>
      <vt:lpstr>PowerPoint Presentation</vt:lpstr>
      <vt:lpstr>Research Problem</vt:lpstr>
      <vt:lpstr>PowerPoint Presentation</vt:lpstr>
      <vt:lpstr>Methodology</vt:lpstr>
      <vt:lpstr>User Authentication &amp; Authorization process with malicious user behavior analysis module – System Diagram</vt:lpstr>
      <vt:lpstr>PowerPoint Presentation</vt:lpstr>
      <vt:lpstr>Business Plan</vt:lpstr>
      <vt:lpstr>Overall Budget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Atapattu A.M.S.P.B it17127356</dc:creator>
  <cp:lastModifiedBy>isuru abeykoon</cp:lastModifiedBy>
  <cp:revision>26</cp:revision>
  <dcterms:created xsi:type="dcterms:W3CDTF">2020-01-27T19:22:39Z</dcterms:created>
  <dcterms:modified xsi:type="dcterms:W3CDTF">2020-02-17T18:10:13Z</dcterms:modified>
</cp:coreProperties>
</file>